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
  </p:notesMasterIdLst>
  <p:sldIdLst>
    <p:sldId id="312" r:id="rId5"/>
    <p:sldId id="315" r:id="rId6"/>
    <p:sldId id="316" r:id="rId7"/>
    <p:sldId id="317" r:id="rId8"/>
    <p:sldId id="318" r:id="rId9"/>
    <p:sldId id="319" r:id="rId10"/>
    <p:sldId id="320" r:id="rId11"/>
    <p:sldId id="321" r:id="rId12"/>
    <p:sldId id="322" r:id="rId13"/>
    <p:sldId id="323" r:id="rId14"/>
    <p:sldId id="324" r:id="rId15"/>
  </p:sldIdLst>
  <p:sldSz cx="9144000" cy="5143500" type="screen16x9"/>
  <p:notesSz cx="6858000" cy="9144000"/>
  <p:custDataLst>
    <p:tags r:id="rId17"/>
  </p:custDataLst>
  <p:defaultTextStyle>
    <a:defPPr>
      <a:defRPr lang="en-US"/>
    </a:defPPr>
    <a:lvl1pPr marL="0" algn="l" defTabSz="914306" rtl="0" eaLnBrk="1" latinLnBrk="0" hangingPunct="1">
      <a:defRPr sz="1799" kern="1200">
        <a:solidFill>
          <a:schemeClr val="tx1"/>
        </a:solidFill>
        <a:latin typeface="+mn-lt"/>
        <a:ea typeface="+mn-ea"/>
        <a:cs typeface="+mn-cs"/>
      </a:defRPr>
    </a:lvl1pPr>
    <a:lvl2pPr marL="457154" algn="l" defTabSz="914306" rtl="0" eaLnBrk="1" latinLnBrk="0" hangingPunct="1">
      <a:defRPr sz="1799" kern="1200">
        <a:solidFill>
          <a:schemeClr val="tx1"/>
        </a:solidFill>
        <a:latin typeface="+mn-lt"/>
        <a:ea typeface="+mn-ea"/>
        <a:cs typeface="+mn-cs"/>
      </a:defRPr>
    </a:lvl2pPr>
    <a:lvl3pPr marL="914306" algn="l" defTabSz="914306" rtl="0" eaLnBrk="1" latinLnBrk="0" hangingPunct="1">
      <a:defRPr sz="1799" kern="1200">
        <a:solidFill>
          <a:schemeClr val="tx1"/>
        </a:solidFill>
        <a:latin typeface="+mn-lt"/>
        <a:ea typeface="+mn-ea"/>
        <a:cs typeface="+mn-cs"/>
      </a:defRPr>
    </a:lvl3pPr>
    <a:lvl4pPr marL="1371460" algn="l" defTabSz="914306" rtl="0" eaLnBrk="1" latinLnBrk="0" hangingPunct="1">
      <a:defRPr sz="1799" kern="1200">
        <a:solidFill>
          <a:schemeClr val="tx1"/>
        </a:solidFill>
        <a:latin typeface="+mn-lt"/>
        <a:ea typeface="+mn-ea"/>
        <a:cs typeface="+mn-cs"/>
      </a:defRPr>
    </a:lvl4pPr>
    <a:lvl5pPr marL="1828612" algn="l" defTabSz="914306" rtl="0" eaLnBrk="1" latinLnBrk="0" hangingPunct="1">
      <a:defRPr sz="1799" kern="1200">
        <a:solidFill>
          <a:schemeClr val="tx1"/>
        </a:solidFill>
        <a:latin typeface="+mn-lt"/>
        <a:ea typeface="+mn-ea"/>
        <a:cs typeface="+mn-cs"/>
      </a:defRPr>
    </a:lvl5pPr>
    <a:lvl6pPr marL="2285766" algn="l" defTabSz="914306" rtl="0" eaLnBrk="1" latinLnBrk="0" hangingPunct="1">
      <a:defRPr sz="1799" kern="1200">
        <a:solidFill>
          <a:schemeClr val="tx1"/>
        </a:solidFill>
        <a:latin typeface="+mn-lt"/>
        <a:ea typeface="+mn-ea"/>
        <a:cs typeface="+mn-cs"/>
      </a:defRPr>
    </a:lvl6pPr>
    <a:lvl7pPr marL="2742919" algn="l" defTabSz="914306" rtl="0" eaLnBrk="1" latinLnBrk="0" hangingPunct="1">
      <a:defRPr sz="1799" kern="1200">
        <a:solidFill>
          <a:schemeClr val="tx1"/>
        </a:solidFill>
        <a:latin typeface="+mn-lt"/>
        <a:ea typeface="+mn-ea"/>
        <a:cs typeface="+mn-cs"/>
      </a:defRPr>
    </a:lvl7pPr>
    <a:lvl8pPr marL="3200072" algn="l" defTabSz="914306" rtl="0" eaLnBrk="1" latinLnBrk="0" hangingPunct="1">
      <a:defRPr sz="1799" kern="1200">
        <a:solidFill>
          <a:schemeClr val="tx1"/>
        </a:solidFill>
        <a:latin typeface="+mn-lt"/>
        <a:ea typeface="+mn-ea"/>
        <a:cs typeface="+mn-cs"/>
      </a:defRPr>
    </a:lvl8pPr>
    <a:lvl9pPr marL="3657226" algn="l" defTabSz="914306" rtl="0" eaLnBrk="1" latinLnBrk="0" hangingPunct="1">
      <a:defRPr sz="1799" kern="1200">
        <a:solidFill>
          <a:schemeClr val="tx1"/>
        </a:solidFill>
        <a:latin typeface="+mn-lt"/>
        <a:ea typeface="+mn-ea"/>
        <a:cs typeface="+mn-cs"/>
      </a:defRPr>
    </a:lvl9pPr>
  </p:defaultTextStyle>
  <p:extLst>
    <p:ext uri="{521415D9-36F7-43E2-AB2F-B90AF26B5E84}">
      <p14:sectionLst xmlns:p14="http://schemas.microsoft.com/office/powerpoint/2010/main">
        <p14:section name="AdvaMed Template - Widescreen" id="{37C2D036-C57F-4C7B-9AD2-80E0EA572D0A}">
          <p14:sldIdLst>
            <p14:sldId id="312"/>
            <p14:sldId id="315"/>
            <p14:sldId id="316"/>
            <p14:sldId id="317"/>
            <p14:sldId id="318"/>
            <p14:sldId id="319"/>
            <p14:sldId id="320"/>
            <p14:sldId id="321"/>
            <p14:sldId id="322"/>
            <p14:sldId id="323"/>
            <p14:sldId id="324"/>
          </p14:sldIdLst>
        </p14:section>
      </p14:sectionLst>
    </p:ex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357" autoAdjust="0"/>
    <p:restoredTop sz="94660"/>
  </p:normalViewPr>
  <p:slideViewPr>
    <p:cSldViewPr>
      <p:cViewPr varScale="1">
        <p:scale>
          <a:sx n="149" d="100"/>
          <a:sy n="149" d="100"/>
        </p:scale>
        <p:origin x="576" y="120"/>
      </p:cViewPr>
      <p:guideLst>
        <p:guide orient="horz" pos="1620"/>
        <p:guide pos="2880"/>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mpert, Ethan" userId="eee57c4e-2dd3-41a8-ab02-bdd0128d49b9" providerId="ADAL" clId="{72E89CC1-2FF3-4294-B25A-639E19D65252}"/>
    <pc:docChg chg="custSel modSld">
      <pc:chgData name="Gumpert, Ethan" userId="eee57c4e-2dd3-41a8-ab02-bdd0128d49b9" providerId="ADAL" clId="{72E89CC1-2FF3-4294-B25A-639E19D65252}" dt="2020-06-26T17:20:08.651" v="75" actId="20577"/>
      <pc:docMkLst>
        <pc:docMk/>
      </pc:docMkLst>
      <pc:sldChg chg="modSp">
        <pc:chgData name="Gumpert, Ethan" userId="eee57c4e-2dd3-41a8-ab02-bdd0128d49b9" providerId="ADAL" clId="{72E89CC1-2FF3-4294-B25A-639E19D65252}" dt="2020-06-26T17:20:08.651" v="75" actId="20577"/>
        <pc:sldMkLst>
          <pc:docMk/>
          <pc:sldMk cId="2288339548" sldId="273"/>
        </pc:sldMkLst>
        <pc:spChg chg="mod">
          <ac:chgData name="Gumpert, Ethan" userId="eee57c4e-2dd3-41a8-ab02-bdd0128d49b9" providerId="ADAL" clId="{72E89CC1-2FF3-4294-B25A-639E19D65252}" dt="2020-06-26T17:20:08.651" v="75" actId="20577"/>
          <ac:spMkLst>
            <pc:docMk/>
            <pc:sldMk cId="2288339548" sldId="273"/>
            <ac:spMk id="5" creationId="{7E781822-37EC-4931-BCD6-10C226B27820}"/>
          </ac:spMkLst>
        </pc:spChg>
      </pc:sldChg>
      <pc:sldChg chg="modSp">
        <pc:chgData name="Gumpert, Ethan" userId="eee57c4e-2dd3-41a8-ab02-bdd0128d49b9" providerId="ADAL" clId="{72E89CC1-2FF3-4294-B25A-639E19D65252}" dt="2020-06-26T17:18:51.874" v="19" actId="20577"/>
        <pc:sldMkLst>
          <pc:docMk/>
          <pc:sldMk cId="2717951442" sldId="286"/>
        </pc:sldMkLst>
        <pc:spChg chg="mod">
          <ac:chgData name="Gumpert, Ethan" userId="eee57c4e-2dd3-41a8-ab02-bdd0128d49b9" providerId="ADAL" clId="{72E89CC1-2FF3-4294-B25A-639E19D65252}" dt="2020-06-26T17:18:51.874" v="19" actId="20577"/>
          <ac:spMkLst>
            <pc:docMk/>
            <pc:sldMk cId="2717951442" sldId="286"/>
            <ac:spMk id="2" creationId="{963C8452-DF0F-4320-813F-E72FDD3BDF8C}"/>
          </ac:spMkLst>
        </pc:spChg>
      </pc:sldChg>
      <pc:sldChg chg="modSp">
        <pc:chgData name="Gumpert, Ethan" userId="eee57c4e-2dd3-41a8-ab02-bdd0128d49b9" providerId="ADAL" clId="{72E89CC1-2FF3-4294-B25A-639E19D65252}" dt="2020-06-26T17:19:19.381" v="63" actId="20577"/>
        <pc:sldMkLst>
          <pc:docMk/>
          <pc:sldMk cId="553367523" sldId="290"/>
        </pc:sldMkLst>
        <pc:spChg chg="mod">
          <ac:chgData name="Gumpert, Ethan" userId="eee57c4e-2dd3-41a8-ab02-bdd0128d49b9" providerId="ADAL" clId="{72E89CC1-2FF3-4294-B25A-639E19D65252}" dt="2020-06-26T17:19:04.166" v="24" actId="20577"/>
          <ac:spMkLst>
            <pc:docMk/>
            <pc:sldMk cId="553367523" sldId="290"/>
            <ac:spMk id="2" creationId="{963C8452-DF0F-4320-813F-E72FDD3BDF8C}"/>
          </ac:spMkLst>
        </pc:spChg>
        <pc:spChg chg="mod">
          <ac:chgData name="Gumpert, Ethan" userId="eee57c4e-2dd3-41a8-ab02-bdd0128d49b9" providerId="ADAL" clId="{72E89CC1-2FF3-4294-B25A-639E19D65252}" dt="2020-06-26T17:19:19.381" v="63" actId="20577"/>
          <ac:spMkLst>
            <pc:docMk/>
            <pc:sldMk cId="553367523" sldId="290"/>
            <ac:spMk id="6" creationId="{7401E7FB-9716-4725-989E-1942CA6E11EE}"/>
          </ac:spMkLst>
        </pc:spChg>
      </pc:sldChg>
    </pc:docChg>
  </pc:docChgLst>
  <pc:docChgLst>
    <pc:chgData name="Kassem, Rana [GTSBE]" userId="e4c360c7-7847-46e6-bdb2-4d20c8ce8a85" providerId="ADAL" clId="{DA3B105A-C161-4229-99D7-8EFBFA11AC2D}"/>
    <pc:docChg chg="modSld">
      <pc:chgData name="Kassem, Rana [GTSBE]" userId="e4c360c7-7847-46e6-bdb2-4d20c8ce8a85" providerId="ADAL" clId="{DA3B105A-C161-4229-99D7-8EFBFA11AC2D}" dt="2021-05-19T07:46:31.060" v="9" actId="207"/>
      <pc:docMkLst>
        <pc:docMk/>
      </pc:docMkLst>
      <pc:sldChg chg="addSp modSp mod">
        <pc:chgData name="Kassem, Rana [GTSBE]" userId="e4c360c7-7847-46e6-bdb2-4d20c8ce8a85" providerId="ADAL" clId="{DA3B105A-C161-4229-99D7-8EFBFA11AC2D}" dt="2021-05-19T07:46:31.060" v="9" actId="207"/>
        <pc:sldMkLst>
          <pc:docMk/>
          <pc:sldMk cId="521599352" sldId="312"/>
        </pc:sldMkLst>
        <pc:spChg chg="mod">
          <ac:chgData name="Kassem, Rana [GTSBE]" userId="e4c360c7-7847-46e6-bdb2-4d20c8ce8a85" providerId="ADAL" clId="{DA3B105A-C161-4229-99D7-8EFBFA11AC2D}" dt="2021-05-19T07:45:59.001" v="0" actId="1076"/>
          <ac:spMkLst>
            <pc:docMk/>
            <pc:sldMk cId="521599352" sldId="312"/>
            <ac:spMk id="9" creationId="{A2C44AA8-93B2-5D44-9491-F0CE9E2D6310}"/>
          </ac:spMkLst>
        </pc:spChg>
        <pc:spChg chg="add mod">
          <ac:chgData name="Kassem, Rana [GTSBE]" userId="e4c360c7-7847-46e6-bdb2-4d20c8ce8a85" providerId="ADAL" clId="{DA3B105A-C161-4229-99D7-8EFBFA11AC2D}" dt="2021-05-19T07:46:31.060" v="9" actId="207"/>
          <ac:spMkLst>
            <pc:docMk/>
            <pc:sldMk cId="521599352" sldId="312"/>
            <ac:spMk id="10" creationId="{298BB615-41D4-4CA4-84A3-99AA19D781A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F62B5B-FC4D-8846-8294-0C8C7C49C10B}" type="datetimeFigureOut">
              <a:rPr lang="en-US" smtClean="0"/>
              <a:t>4/7/2022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1730E7-6732-F843-96E6-095624929DF5}" type="slidenum">
              <a:rPr lang="en-US" smtClean="0"/>
              <a:t>‹#›</a:t>
            </a:fld>
            <a:endParaRPr lang="en-US"/>
          </a:p>
        </p:txBody>
      </p:sp>
    </p:spTree>
    <p:extLst>
      <p:ext uri="{BB962C8B-B14F-4D97-AF65-F5344CB8AC3E}">
        <p14:creationId xmlns:p14="http://schemas.microsoft.com/office/powerpoint/2010/main" val="169681501"/>
      </p:ext>
    </p:extLst>
  </p:cSld>
  <p:clrMap bg1="lt1" tx1="dk1" bg2="lt2" tx2="dk2" accent1="accent1" accent2="accent2" accent3="accent3" accent4="accent4" accent5="accent5" accent6="accent6" hlink="hlink" folHlink="folHlink"/>
  <p:notesStyle>
    <a:lvl1pPr marL="0" algn="l" defTabSz="732617" rtl="0" eaLnBrk="1" latinLnBrk="0" hangingPunct="1">
      <a:defRPr sz="961" kern="1200">
        <a:solidFill>
          <a:schemeClr val="tx1"/>
        </a:solidFill>
        <a:latin typeface="+mn-lt"/>
        <a:ea typeface="+mn-ea"/>
        <a:cs typeface="+mn-cs"/>
      </a:defRPr>
    </a:lvl1pPr>
    <a:lvl2pPr marL="366309" algn="l" defTabSz="732617" rtl="0" eaLnBrk="1" latinLnBrk="0" hangingPunct="1">
      <a:defRPr sz="961" kern="1200">
        <a:solidFill>
          <a:schemeClr val="tx1"/>
        </a:solidFill>
        <a:latin typeface="+mn-lt"/>
        <a:ea typeface="+mn-ea"/>
        <a:cs typeface="+mn-cs"/>
      </a:defRPr>
    </a:lvl2pPr>
    <a:lvl3pPr marL="732617" algn="l" defTabSz="732617" rtl="0" eaLnBrk="1" latinLnBrk="0" hangingPunct="1">
      <a:defRPr sz="961" kern="1200">
        <a:solidFill>
          <a:schemeClr val="tx1"/>
        </a:solidFill>
        <a:latin typeface="+mn-lt"/>
        <a:ea typeface="+mn-ea"/>
        <a:cs typeface="+mn-cs"/>
      </a:defRPr>
    </a:lvl3pPr>
    <a:lvl4pPr marL="1098926" algn="l" defTabSz="732617" rtl="0" eaLnBrk="1" latinLnBrk="0" hangingPunct="1">
      <a:defRPr sz="961" kern="1200">
        <a:solidFill>
          <a:schemeClr val="tx1"/>
        </a:solidFill>
        <a:latin typeface="+mn-lt"/>
        <a:ea typeface="+mn-ea"/>
        <a:cs typeface="+mn-cs"/>
      </a:defRPr>
    </a:lvl4pPr>
    <a:lvl5pPr marL="1465235" algn="l" defTabSz="732617" rtl="0" eaLnBrk="1" latinLnBrk="0" hangingPunct="1">
      <a:defRPr sz="961" kern="1200">
        <a:solidFill>
          <a:schemeClr val="tx1"/>
        </a:solidFill>
        <a:latin typeface="+mn-lt"/>
        <a:ea typeface="+mn-ea"/>
        <a:cs typeface="+mn-cs"/>
      </a:defRPr>
    </a:lvl5pPr>
    <a:lvl6pPr marL="1831543" algn="l" defTabSz="732617" rtl="0" eaLnBrk="1" latinLnBrk="0" hangingPunct="1">
      <a:defRPr sz="961" kern="1200">
        <a:solidFill>
          <a:schemeClr val="tx1"/>
        </a:solidFill>
        <a:latin typeface="+mn-lt"/>
        <a:ea typeface="+mn-ea"/>
        <a:cs typeface="+mn-cs"/>
      </a:defRPr>
    </a:lvl6pPr>
    <a:lvl7pPr marL="2197852" algn="l" defTabSz="732617" rtl="0" eaLnBrk="1" latinLnBrk="0" hangingPunct="1">
      <a:defRPr sz="961" kern="1200">
        <a:solidFill>
          <a:schemeClr val="tx1"/>
        </a:solidFill>
        <a:latin typeface="+mn-lt"/>
        <a:ea typeface="+mn-ea"/>
        <a:cs typeface="+mn-cs"/>
      </a:defRPr>
    </a:lvl7pPr>
    <a:lvl8pPr marL="2564160" algn="l" defTabSz="732617" rtl="0" eaLnBrk="1" latinLnBrk="0" hangingPunct="1">
      <a:defRPr sz="961" kern="1200">
        <a:solidFill>
          <a:schemeClr val="tx1"/>
        </a:solidFill>
        <a:latin typeface="+mn-lt"/>
        <a:ea typeface="+mn-ea"/>
        <a:cs typeface="+mn-cs"/>
      </a:defRPr>
    </a:lvl8pPr>
    <a:lvl9pPr marL="2930469" algn="l" defTabSz="732617" rtl="0" eaLnBrk="1" latinLnBrk="0" hangingPunct="1">
      <a:defRPr sz="961"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A">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EFEB6CA-1C35-2743-ACF4-9D5E9C3144AB}"/>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accent1"/>
                </a:solidFill>
              </a:defRPr>
            </a:lvl1pPr>
          </a:lstStyle>
          <a:p>
            <a:r>
              <a:rPr lang="en-US"/>
              <a:t>CLICK TO EDIT MASTER TITLE STYLE</a:t>
            </a:r>
          </a:p>
        </p:txBody>
      </p:sp>
      <p:sp>
        <p:nvSpPr>
          <p:cNvPr id="11" name="Text Placeholder 2">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8F5AFBC-A3D6-D240-A3D6-91E3CC07694B}"/>
              </a:ext>
            </a:extLst>
          </p:cNvPr>
          <p:cNvSpPr>
            <a:spLocks noGrp="1"/>
          </p:cNvSpPr>
          <p:nvPr>
            <p:ph type="body" sz="quarter" idx="10"/>
          </p:nvPr>
        </p:nvSpPr>
        <p:spPr>
          <a:xfrm>
            <a:off x="415637" y="2823882"/>
            <a:ext cx="8312727" cy="1645101"/>
          </a:xfrm>
          <a:prstGeom prst="rect">
            <a:avLst/>
          </a:prstGeom>
        </p:spPr>
        <p:txBody>
          <a:bodyPr/>
          <a:lstStyle>
            <a:lvl1pPr marL="302575" indent="-302575">
              <a:buClr>
                <a:schemeClr val="accent2"/>
              </a:buClr>
              <a:buFont typeface="Arial" panose="020B0604020202020204" pitchFamily="34" charset="0"/>
              <a:buChar char="•"/>
              <a:defRPr sz="1853">
                <a:solidFill>
                  <a:schemeClr val="bg1">
                    <a:lumMod val="10000"/>
                  </a:schemeClr>
                </a:solidFill>
                <a:latin typeface="+mn-lt"/>
              </a:defRPr>
            </a:lvl1pPr>
            <a:lvl2pPr>
              <a:buClr>
                <a:schemeClr val="accent2"/>
              </a:buClr>
              <a:defRPr sz="1588">
                <a:solidFill>
                  <a:schemeClr val="bg1">
                    <a:lumMod val="10000"/>
                  </a:schemeClr>
                </a:solidFill>
              </a:defRPr>
            </a:lvl2pPr>
            <a:lvl3pPr>
              <a:buClr>
                <a:schemeClr val="accent2"/>
              </a:buClr>
              <a:defRPr sz="1390">
                <a:solidFill>
                  <a:schemeClr val="bg1">
                    <a:lumMod val="10000"/>
                  </a:schemeClr>
                </a:solidFill>
              </a:defRPr>
            </a:lvl3pPr>
            <a:lvl4pPr>
              <a:buClr>
                <a:schemeClr val="accent2"/>
              </a:buClr>
              <a:defRPr sz="1191">
                <a:solidFill>
                  <a:schemeClr val="bg1">
                    <a:lumMod val="10000"/>
                  </a:schemeClr>
                </a:solidFill>
              </a:defRPr>
            </a:lvl4pPr>
            <a:lvl5pPr>
              <a:buClr>
                <a:schemeClr val="accent2"/>
              </a:buClr>
              <a:defRPr sz="1191">
                <a:solidFill>
                  <a:schemeClr val="bg1">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 xmlns:a16="http://schemas.microsoft.com/office/drawing/2014/main" id="{80CB99EB-179F-1846-AB36-96678F0CDE5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96200" y="204107"/>
            <a:ext cx="1163853" cy="536627"/>
          </a:xfrm>
          <a:prstGeom prst="rect">
            <a:avLst/>
          </a:prstGeom>
        </p:spPr>
      </p:pic>
    </p:spTree>
    <p:custDataLst>
      <p:tags r:id="rId1"/>
    </p:custDataLst>
    <p:extLst>
      <p:ext uri="{BB962C8B-B14F-4D97-AF65-F5344CB8AC3E}">
        <p14:creationId xmlns:p14="http://schemas.microsoft.com/office/powerpoint/2010/main" val="2823749478"/>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A">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8F5AFBC-A3D6-D240-A3D6-91E3CC07694B}"/>
              </a:ext>
            </a:extLst>
          </p:cNvPr>
          <p:cNvSpPr>
            <a:spLocks noGrp="1"/>
          </p:cNvSpPr>
          <p:nvPr>
            <p:ph type="body" sz="quarter" idx="10"/>
          </p:nvPr>
        </p:nvSpPr>
        <p:spPr>
          <a:xfrm>
            <a:off x="415637" y="1896576"/>
            <a:ext cx="8312727" cy="2351574"/>
          </a:xfrm>
          <a:prstGeom prst="rect">
            <a:avLst/>
          </a:prstGeom>
        </p:spPr>
        <p:txBody>
          <a:bodyPr numCol="3" spcCol="274320"/>
          <a:lstStyle>
            <a:lvl1pPr marL="302575" indent="-302575">
              <a:buClr>
                <a:schemeClr val="accent2"/>
              </a:buClr>
              <a:buFont typeface="Arial" panose="020B0604020202020204" pitchFamily="34" charset="0"/>
              <a:buChar char="•"/>
              <a:defRPr sz="1853">
                <a:solidFill>
                  <a:schemeClr val="bg1">
                    <a:lumMod val="10000"/>
                  </a:schemeClr>
                </a:solidFill>
                <a:latin typeface="+mn-lt"/>
              </a:defRPr>
            </a:lvl1pPr>
            <a:lvl2pPr>
              <a:buClr>
                <a:schemeClr val="accent2"/>
              </a:buClr>
              <a:defRPr sz="1588">
                <a:solidFill>
                  <a:schemeClr val="bg1">
                    <a:lumMod val="10000"/>
                  </a:schemeClr>
                </a:solidFill>
              </a:defRPr>
            </a:lvl2pPr>
            <a:lvl3pPr>
              <a:buClr>
                <a:schemeClr val="accent2"/>
              </a:buClr>
              <a:defRPr sz="1390">
                <a:solidFill>
                  <a:schemeClr val="bg1">
                    <a:lumMod val="10000"/>
                  </a:schemeClr>
                </a:solidFill>
              </a:defRPr>
            </a:lvl3pPr>
            <a:lvl4pPr>
              <a:buClr>
                <a:schemeClr val="accent2"/>
              </a:buClr>
              <a:defRPr sz="1191">
                <a:solidFill>
                  <a:schemeClr val="bg1">
                    <a:lumMod val="10000"/>
                  </a:schemeClr>
                </a:solidFill>
              </a:defRPr>
            </a:lvl4pPr>
            <a:lvl5pPr>
              <a:buClr>
                <a:schemeClr val="accent2"/>
              </a:buClr>
              <a:defRPr sz="1191">
                <a:solidFill>
                  <a:schemeClr val="bg1">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p:txBody>
      </p:sp>
      <p:sp>
        <p:nvSpPr>
          <p:cNvPr id="6" name="Title 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27D432F5-3E5E-6148-9063-3D7B0C996F46}"/>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accent1"/>
                </a:solidFill>
              </a:defRPr>
            </a:lvl1pPr>
          </a:lstStyle>
          <a:p>
            <a:r>
              <a:rPr lang="en-US"/>
              <a:t>CLICK TO EDIT MASTER TITLE STYLE</a:t>
            </a:r>
          </a:p>
        </p:txBody>
      </p:sp>
      <p:pic>
        <p:nvPicPr>
          <p:cNvPr id="5" name="Picture 4">
            <a:extLst>
              <a:ext uri="{FF2B5EF4-FFF2-40B4-BE49-F238E27FC236}">
                <a16:creationId xmlns="" xmlns:a16="http://schemas.microsoft.com/office/drawing/2014/main" id="{80CB99EB-179F-1846-AB36-96678F0CDE5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96200" y="204107"/>
            <a:ext cx="1163853" cy="536627"/>
          </a:xfrm>
          <a:prstGeom prst="rect">
            <a:avLst/>
          </a:prstGeom>
        </p:spPr>
      </p:pic>
    </p:spTree>
    <p:custDataLst>
      <p:tags r:id="rId1"/>
    </p:custDataLst>
    <p:extLst>
      <p:ext uri="{BB962C8B-B14F-4D97-AF65-F5344CB8AC3E}">
        <p14:creationId xmlns:p14="http://schemas.microsoft.com/office/powerpoint/2010/main" val="207450253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A">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D18738FC-26FE-F644-BDB4-BA654ED9DB5F}"/>
              </a:ext>
            </a:extLst>
          </p:cNvPr>
          <p:cNvSpPr/>
          <p:nvPr userDrawn="1"/>
        </p:nvSpPr>
        <p:spPr>
          <a:xfrm>
            <a:off x="0" y="3"/>
            <a:ext cx="9144000" cy="51434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
        <p:nvSpPr>
          <p:cNvPr id="12" name="Text Placeholder 2">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FF56AF8D-354B-A149-AD28-AE5D621C1232}"/>
              </a:ext>
            </a:extLst>
          </p:cNvPr>
          <p:cNvSpPr>
            <a:spLocks noGrp="1"/>
          </p:cNvSpPr>
          <p:nvPr>
            <p:ph type="body" sz="quarter" idx="10"/>
          </p:nvPr>
        </p:nvSpPr>
        <p:spPr>
          <a:xfrm>
            <a:off x="415637" y="2823882"/>
            <a:ext cx="8312727" cy="1645101"/>
          </a:xfrm>
          <a:prstGeom prst="rect">
            <a:avLst/>
          </a:prstGeom>
        </p:spPr>
        <p:txBody>
          <a:bodyPr/>
          <a:lstStyle>
            <a:lvl1pPr marL="302575" indent="-302575">
              <a:buClr>
                <a:schemeClr val="accent3"/>
              </a:buClr>
              <a:buFont typeface="Arial" panose="020B0604020202020204" pitchFamily="34" charset="0"/>
              <a:buChar char="•"/>
              <a:defRPr sz="1853">
                <a:solidFill>
                  <a:schemeClr val="bg1"/>
                </a:solidFill>
                <a:latin typeface="+mn-lt"/>
              </a:defRPr>
            </a:lvl1pPr>
            <a:lvl2pPr>
              <a:buClr>
                <a:schemeClr val="accent3"/>
              </a:buClr>
              <a:defRPr sz="1588">
                <a:solidFill>
                  <a:schemeClr val="bg1"/>
                </a:solidFill>
              </a:defRPr>
            </a:lvl2pPr>
            <a:lvl3pPr>
              <a:buClr>
                <a:schemeClr val="accent3"/>
              </a:buClr>
              <a:defRPr sz="1390">
                <a:solidFill>
                  <a:schemeClr val="bg1"/>
                </a:solidFill>
              </a:defRPr>
            </a:lvl3pPr>
            <a:lvl4pPr>
              <a:buClr>
                <a:schemeClr val="accent3"/>
              </a:buClr>
              <a:defRPr sz="1191">
                <a:solidFill>
                  <a:schemeClr val="bg1"/>
                </a:solidFill>
              </a:defRPr>
            </a:lvl4pPr>
            <a:lvl5pPr>
              <a:buClr>
                <a:schemeClr val="accent3"/>
              </a:buClr>
              <a:defRPr sz="119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FCDEFE32-443F-3A4F-BB88-B9AAD7441EA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96200" y="204107"/>
            <a:ext cx="1163853" cy="536626"/>
          </a:xfrm>
          <a:prstGeom prst="rect">
            <a:avLst/>
          </a:prstGeom>
        </p:spPr>
      </p:pic>
      <p:sp>
        <p:nvSpPr>
          <p:cNvPr id="9" name="Title 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D448C27-631B-7C4C-A0DA-B64686124CD2}"/>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bg1"/>
                </a:solidFill>
              </a:defRPr>
            </a:lvl1pPr>
          </a:lstStyle>
          <a:p>
            <a:r>
              <a:rPr lang="en-US"/>
              <a:t>CLICK TO EDIT MASTER TITLE STYLE</a:t>
            </a:r>
          </a:p>
        </p:txBody>
      </p:sp>
    </p:spTree>
    <p:extLst>
      <p:ext uri="{BB962C8B-B14F-4D97-AF65-F5344CB8AC3E}">
        <p14:creationId xmlns:p14="http://schemas.microsoft.com/office/powerpoint/2010/main" val="222085336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 Slide A">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D18738FC-26FE-F644-BDB4-BA654ED9DB5F}"/>
              </a:ext>
            </a:extLst>
          </p:cNvPr>
          <p:cNvSpPr/>
          <p:nvPr userDrawn="1"/>
        </p:nvSpPr>
        <p:spPr>
          <a:xfrm>
            <a:off x="0" y="3"/>
            <a:ext cx="9144000" cy="51434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pic>
        <p:nvPicPr>
          <p:cNvPr id="12" name="Picture 1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FE1DA31-21A3-2041-A0F2-98DB1B36C9A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14373" y="199929"/>
            <a:ext cx="1413991" cy="474588"/>
          </a:xfrm>
          <a:prstGeom prst="rect">
            <a:avLst/>
          </a:prstGeom>
        </p:spPr>
      </p:pic>
      <p:sp>
        <p:nvSpPr>
          <p:cNvPr id="7" name="Text Placeholder 2">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5F31022-4F20-3744-AC82-9D6BB26E19C7}"/>
              </a:ext>
            </a:extLst>
          </p:cNvPr>
          <p:cNvSpPr>
            <a:spLocks noGrp="1"/>
          </p:cNvSpPr>
          <p:nvPr>
            <p:ph type="body" sz="quarter" idx="10"/>
          </p:nvPr>
        </p:nvSpPr>
        <p:spPr>
          <a:xfrm>
            <a:off x="415637" y="1896576"/>
            <a:ext cx="8312727" cy="2351574"/>
          </a:xfrm>
          <a:prstGeom prst="rect">
            <a:avLst/>
          </a:prstGeom>
        </p:spPr>
        <p:txBody>
          <a:bodyPr numCol="3" spcCol="274320"/>
          <a:lstStyle>
            <a:lvl1pPr marL="302575" indent="-302575">
              <a:buClr>
                <a:schemeClr val="accent3"/>
              </a:buClr>
              <a:buFont typeface="Arial" panose="020B0604020202020204" pitchFamily="34" charset="0"/>
              <a:buChar char="•"/>
              <a:defRPr sz="1853">
                <a:solidFill>
                  <a:schemeClr val="bg1"/>
                </a:solidFill>
                <a:latin typeface="+mn-lt"/>
              </a:defRPr>
            </a:lvl1pPr>
            <a:lvl2pPr>
              <a:buClr>
                <a:schemeClr val="accent3"/>
              </a:buClr>
              <a:defRPr sz="1588">
                <a:solidFill>
                  <a:schemeClr val="bg1"/>
                </a:solidFill>
              </a:defRPr>
            </a:lvl2pPr>
            <a:lvl3pPr>
              <a:buClr>
                <a:schemeClr val="accent3"/>
              </a:buClr>
              <a:defRPr sz="1390">
                <a:solidFill>
                  <a:schemeClr val="bg1"/>
                </a:solidFill>
              </a:defRPr>
            </a:lvl3pPr>
            <a:lvl4pPr>
              <a:buClr>
                <a:schemeClr val="accent3"/>
              </a:buClr>
              <a:defRPr sz="1191">
                <a:solidFill>
                  <a:schemeClr val="bg1"/>
                </a:solidFill>
              </a:defRPr>
            </a:lvl4pPr>
            <a:lvl5pPr>
              <a:buClr>
                <a:schemeClr val="accent3"/>
              </a:buClr>
              <a:defRPr sz="119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p:txBody>
      </p:sp>
      <p:sp>
        <p:nvSpPr>
          <p:cNvPr id="8" name="Title 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5FAEB55-E87A-B34E-AB73-3D05CA5309E4}"/>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bg1"/>
                </a:solidFill>
              </a:defRPr>
            </a:lvl1pPr>
          </a:lstStyle>
          <a:p>
            <a:r>
              <a:rPr lang="en-US"/>
              <a:t>CLICK TO EDIT MASTER TITLE STYLE</a:t>
            </a:r>
          </a:p>
        </p:txBody>
      </p:sp>
    </p:spTree>
    <p:extLst>
      <p:ext uri="{BB962C8B-B14F-4D97-AF65-F5344CB8AC3E}">
        <p14:creationId xmlns:p14="http://schemas.microsoft.com/office/powerpoint/2010/main" val="3409882564"/>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6F5E4279-3A9A-C045-BF02-BB248C538DC0}"/>
              </a:ext>
            </a:extLst>
          </p:cNvPr>
          <p:cNvSpPr/>
          <p:nvPr userDrawn="1"/>
        </p:nvSpPr>
        <p:spPr>
          <a:xfrm>
            <a:off x="0" y="-1"/>
            <a:ext cx="9144000" cy="51435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Tree>
    <p:extLst>
      <p:ext uri="{BB962C8B-B14F-4D97-AF65-F5344CB8AC3E}">
        <p14:creationId xmlns:p14="http://schemas.microsoft.com/office/powerpoint/2010/main" val="3291111680"/>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6854869"/>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51" r:id="rId3"/>
    <p:sldLayoutId id="2147483655" r:id="rId4"/>
    <p:sldLayoutId id="2147483652" r:id="rId5"/>
  </p:sldLayoutIdLst>
  <p:transition/>
  <p:txStyles>
    <p:titleStyle>
      <a:lvl1pPr algn="ctr" defTabSz="605150" rtl="0" eaLnBrk="1" latinLnBrk="0" hangingPunct="1">
        <a:spcBef>
          <a:spcPct val="0"/>
        </a:spcBef>
        <a:buNone/>
        <a:defRPr sz="2912" kern="1200">
          <a:solidFill>
            <a:schemeClr val="tx1"/>
          </a:solidFill>
          <a:latin typeface="+mj-lt"/>
          <a:ea typeface="+mj-ea"/>
          <a:cs typeface="+mj-cs"/>
        </a:defRPr>
      </a:lvl1pPr>
    </p:titleStyle>
    <p:bodyStyle>
      <a:lvl1pPr marL="226931" indent="-226931" algn="l" defTabSz="605150" rtl="0" eaLnBrk="1" latinLnBrk="0" hangingPunct="1">
        <a:spcBef>
          <a:spcPct val="20000"/>
        </a:spcBef>
        <a:buFont typeface="Arial" panose="020B0604020202020204" pitchFamily="34" charset="0"/>
        <a:buChar char="•"/>
        <a:defRPr sz="2118" kern="1200">
          <a:solidFill>
            <a:schemeClr val="tx1"/>
          </a:solidFill>
          <a:latin typeface="+mn-lt"/>
          <a:ea typeface="+mn-ea"/>
          <a:cs typeface="+mn-cs"/>
        </a:defRPr>
      </a:lvl1pPr>
      <a:lvl2pPr marL="491684" indent="-189109" algn="l" defTabSz="605150" rtl="0" eaLnBrk="1" latinLnBrk="0" hangingPunct="1">
        <a:spcBef>
          <a:spcPct val="20000"/>
        </a:spcBef>
        <a:buFont typeface="Arial" panose="020B0604020202020204" pitchFamily="34" charset="0"/>
        <a:buChar char="–"/>
        <a:defRPr sz="1853" kern="1200">
          <a:solidFill>
            <a:schemeClr val="tx1"/>
          </a:solidFill>
          <a:latin typeface="+mn-lt"/>
          <a:ea typeface="+mn-ea"/>
          <a:cs typeface="+mn-cs"/>
        </a:defRPr>
      </a:lvl2pPr>
      <a:lvl3pPr marL="756437" indent="-151287" algn="l" defTabSz="605150" rtl="0" eaLnBrk="1" latinLnBrk="0" hangingPunct="1">
        <a:spcBef>
          <a:spcPct val="20000"/>
        </a:spcBef>
        <a:buFont typeface="Arial" panose="020B0604020202020204" pitchFamily="34" charset="0"/>
        <a:buChar char="•"/>
        <a:defRPr sz="1588" kern="1200">
          <a:solidFill>
            <a:schemeClr val="tx1"/>
          </a:solidFill>
          <a:latin typeface="+mn-lt"/>
          <a:ea typeface="+mn-ea"/>
          <a:cs typeface="+mn-cs"/>
        </a:defRPr>
      </a:lvl3pPr>
      <a:lvl4pPr marL="105901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4pPr>
      <a:lvl5pPr marL="136158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5pPr>
      <a:lvl6pPr marL="166416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6pPr>
      <a:lvl7pPr marL="196673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7pPr>
      <a:lvl8pPr marL="226931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8pPr>
      <a:lvl9pPr marL="257188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9pPr>
    </p:bodyStyle>
    <p:otherStyle>
      <a:defPPr>
        <a:defRPr lang="en-US"/>
      </a:defPPr>
      <a:lvl1pPr marL="0" algn="l" defTabSz="605150" rtl="0" eaLnBrk="1" latinLnBrk="0" hangingPunct="1">
        <a:defRPr sz="1191" kern="1200">
          <a:solidFill>
            <a:schemeClr val="tx1"/>
          </a:solidFill>
          <a:latin typeface="+mn-lt"/>
          <a:ea typeface="+mn-ea"/>
          <a:cs typeface="+mn-cs"/>
        </a:defRPr>
      </a:lvl1pPr>
      <a:lvl2pPr marL="302575" algn="l" defTabSz="605150" rtl="0" eaLnBrk="1" latinLnBrk="0" hangingPunct="1">
        <a:defRPr sz="1191" kern="1200">
          <a:solidFill>
            <a:schemeClr val="tx1"/>
          </a:solidFill>
          <a:latin typeface="+mn-lt"/>
          <a:ea typeface="+mn-ea"/>
          <a:cs typeface="+mn-cs"/>
        </a:defRPr>
      </a:lvl2pPr>
      <a:lvl3pPr marL="605150" algn="l" defTabSz="605150" rtl="0" eaLnBrk="1" latinLnBrk="0" hangingPunct="1">
        <a:defRPr sz="1191" kern="1200">
          <a:solidFill>
            <a:schemeClr val="tx1"/>
          </a:solidFill>
          <a:latin typeface="+mn-lt"/>
          <a:ea typeface="+mn-ea"/>
          <a:cs typeface="+mn-cs"/>
        </a:defRPr>
      </a:lvl3pPr>
      <a:lvl4pPr marL="907725" algn="l" defTabSz="605150" rtl="0" eaLnBrk="1" latinLnBrk="0" hangingPunct="1">
        <a:defRPr sz="1191" kern="1200">
          <a:solidFill>
            <a:schemeClr val="tx1"/>
          </a:solidFill>
          <a:latin typeface="+mn-lt"/>
          <a:ea typeface="+mn-ea"/>
          <a:cs typeface="+mn-cs"/>
        </a:defRPr>
      </a:lvl4pPr>
      <a:lvl5pPr marL="1210300" algn="l" defTabSz="605150" rtl="0" eaLnBrk="1" latinLnBrk="0" hangingPunct="1">
        <a:defRPr sz="1191" kern="1200">
          <a:solidFill>
            <a:schemeClr val="tx1"/>
          </a:solidFill>
          <a:latin typeface="+mn-lt"/>
          <a:ea typeface="+mn-ea"/>
          <a:cs typeface="+mn-cs"/>
        </a:defRPr>
      </a:lvl5pPr>
      <a:lvl6pPr marL="1512875" algn="l" defTabSz="605150" rtl="0" eaLnBrk="1" latinLnBrk="0" hangingPunct="1">
        <a:defRPr sz="1191" kern="1200">
          <a:solidFill>
            <a:schemeClr val="tx1"/>
          </a:solidFill>
          <a:latin typeface="+mn-lt"/>
          <a:ea typeface="+mn-ea"/>
          <a:cs typeface="+mn-cs"/>
        </a:defRPr>
      </a:lvl6pPr>
      <a:lvl7pPr marL="1815450" algn="l" defTabSz="605150" rtl="0" eaLnBrk="1" latinLnBrk="0" hangingPunct="1">
        <a:defRPr sz="1191" kern="1200">
          <a:solidFill>
            <a:schemeClr val="tx1"/>
          </a:solidFill>
          <a:latin typeface="+mn-lt"/>
          <a:ea typeface="+mn-ea"/>
          <a:cs typeface="+mn-cs"/>
        </a:defRPr>
      </a:lvl7pPr>
      <a:lvl8pPr marL="2118025" algn="l" defTabSz="605150" rtl="0" eaLnBrk="1" latinLnBrk="0" hangingPunct="1">
        <a:defRPr sz="1191" kern="1200">
          <a:solidFill>
            <a:schemeClr val="tx1"/>
          </a:solidFill>
          <a:latin typeface="+mn-lt"/>
          <a:ea typeface="+mn-ea"/>
          <a:cs typeface="+mn-cs"/>
        </a:defRPr>
      </a:lvl8pPr>
      <a:lvl9pPr marL="2420600" algn="l" defTabSz="605150" rtl="0" eaLnBrk="1" latinLnBrk="0" hangingPunct="1">
        <a:defRPr sz="119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4.xml"/><Relationship Id="rId5" Type="http://schemas.openxmlformats.org/officeDocument/2006/relationships/hyperlink" Target="https://www.advamed.org/issues/ethics-compliance/global-distributor-compliance-toolkit" TargetMode="Externa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tags" Target="../tags/tag5.xml"/><Relationship Id="rId5" Type="http://schemas.openxmlformats.org/officeDocument/2006/relationships/image" Target="../media/image5.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tags" Target="../tags/tag6.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tags" Target="../tags/tag7.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tags" Target="../tags/tag8.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tags" Target="../tags/tag9.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10.xml"/><Relationship Id="rId5" Type="http://schemas.openxmlformats.org/officeDocument/2006/relationships/image" Target="../media/image5.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1.xml"/><Relationship Id="rId1" Type="http://schemas.openxmlformats.org/officeDocument/2006/relationships/tags" Target="../tags/tag11.xml"/><Relationship Id="rId6" Type="http://schemas.openxmlformats.org/officeDocument/2006/relationships/image" Target="../media/image5.png"/><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tags" Target="../tags/tag12.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13.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5E3ACBB3-06C4-264E-A7C8-6494F609CCB5}"/>
              </a:ext>
            </a:extLst>
          </p:cNvPr>
          <p:cNvSpPr/>
          <p:nvPr/>
        </p:nvSpPr>
        <p:spPr>
          <a:xfrm>
            <a:off x="3733800" y="2114550"/>
            <a:ext cx="5257799" cy="27432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228600" y="694551"/>
            <a:ext cx="6324600" cy="274320"/>
          </a:xfrm>
          <a:prstGeom prst="rect">
            <a:avLst/>
          </a:prstGeom>
          <a:noFill/>
        </p:spPr>
        <p:txBody>
          <a:bodyPr wrap="square" rtlCol="0">
            <a:spAutoFit/>
          </a:bodyPr>
          <a:lstStyle/>
          <a:p>
            <a:r>
              <a:rPr lang="de-DE" sz="1200" b="1" i="0" strike="noStrike" cap="none" spc="0" baseline="0">
                <a:solidFill>
                  <a:srgbClr val="707074"/>
                </a:solidFill>
                <a:effectLst/>
                <a:latin typeface="Arial"/>
                <a:ea typeface="Arial"/>
                <a:cs typeface="Arial"/>
              </a:rPr>
              <a:t>NAME DES UNTERNEHMENS/VERANSTALTUNG/TITEL/LOGO EINFÜGEN</a:t>
            </a:r>
            <a:endParaRPr lang="en-US" sz="1200">
              <a:solidFill>
                <a:schemeClr val="accent4"/>
              </a:solidFill>
            </a:endParaRPr>
          </a:p>
        </p:txBody>
      </p:sp>
      <p:sp>
        <p:nvSpPr>
          <p:cNvPr id="13" name="Title 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088DF37-2814-2245-A805-7750FB51793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de-DE" sz="2600" b="1" i="0" strike="noStrike" cap="none" spc="0" baseline="0">
                <a:solidFill>
                  <a:srgbClr val="1F366A"/>
                </a:solidFill>
                <a:effectLst/>
                <a:latin typeface="Arial"/>
                <a:ea typeface="Arial"/>
                <a:cs typeface="Arial"/>
              </a:rPr>
              <a:t>Umgang mit Health Care Professionals und Amtsträgern</a:t>
            </a:r>
          </a:p>
        </p:txBody>
      </p:sp>
      <p:sp>
        <p:nvSpPr>
          <p:cNvPr id="14" name="TextBox 1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0261F053-B9D5-314B-BE60-80B591FBF6FF}"/>
              </a:ext>
            </a:extLst>
          </p:cNvPr>
          <p:cNvSpPr txBox="1"/>
          <p:nvPr/>
        </p:nvSpPr>
        <p:spPr>
          <a:xfrm>
            <a:off x="381001" y="1879252"/>
            <a:ext cx="2971799" cy="2184400"/>
          </a:xfrm>
          <a:prstGeom prst="rect">
            <a:avLst/>
          </a:prstGeom>
          <a:noFill/>
        </p:spPr>
        <p:txBody>
          <a:bodyPr wrap="square" numCol="1" rtlCol="0">
            <a:spAutoFit/>
          </a:bodyPr>
          <a:lstStyle/>
          <a:p>
            <a:pPr>
              <a:spcAft>
                <a:spcPts val="500"/>
              </a:spcAft>
            </a:pPr>
            <a:r>
              <a:rPr lang="de-DE" sz="2100" b="1" i="0" strike="noStrike" cap="none" spc="0" baseline="0" dirty="0">
                <a:solidFill>
                  <a:srgbClr val="006D6F"/>
                </a:solidFill>
                <a:effectLst/>
                <a:latin typeface="Arial"/>
                <a:ea typeface="Arial"/>
                <a:cs typeface="Arial"/>
              </a:rPr>
              <a:t>Mahlzeiten</a:t>
            </a:r>
            <a:endParaRPr lang="en-US" sz="2100" dirty="0">
              <a:solidFill>
                <a:schemeClr val="bg1">
                  <a:lumMod val="10000"/>
                </a:schemeClr>
              </a:solidFill>
              <a:latin typeface="Arial" panose="020B0604020202020204" pitchFamily="34" charset="0"/>
              <a:cs typeface="Arial" panose="020B0604020202020204" pitchFamily="34" charset="0"/>
            </a:endParaRPr>
          </a:p>
          <a:p>
            <a:pPr>
              <a:spcAft>
                <a:spcPts val="500"/>
              </a:spcAft>
            </a:pPr>
            <a:r>
              <a:rPr lang="de-DE" sz="1800" b="1" i="0" strike="noStrike" cap="none" spc="0" baseline="0" dirty="0">
                <a:solidFill>
                  <a:srgbClr val="181818"/>
                </a:solidFill>
                <a:effectLst/>
                <a:latin typeface="Arial"/>
                <a:ea typeface="Arial"/>
                <a:cs typeface="Arial"/>
              </a:rPr>
              <a:t>Das dürfen Sie</a:t>
            </a:r>
            <a:r>
              <a:rPr lang="de-DE" sz="1800" b="0" i="0" strike="noStrike" cap="none" spc="0" baseline="0" dirty="0">
                <a:solidFill>
                  <a:srgbClr val="181818"/>
                </a:solidFill>
                <a:effectLst/>
                <a:latin typeface="Arial"/>
                <a:ea typeface="Arial"/>
                <a:cs typeface="Arial"/>
              </a:rPr>
              <a:t>:</a:t>
            </a:r>
          </a:p>
          <a:p>
            <a:pPr marL="285750" indent="-285750">
              <a:spcAft>
                <a:spcPts val="500"/>
              </a:spcAft>
              <a:buClr>
                <a:schemeClr val="accent2"/>
              </a:buClr>
              <a:buBlip>
                <a:blip r:embed="rId3"/>
              </a:buBlip>
            </a:pPr>
            <a:r>
              <a:rPr lang="de-DE" sz="1800" b="0" i="0" strike="noStrike" cap="none" spc="0" baseline="0" dirty="0">
                <a:solidFill>
                  <a:srgbClr val="181818"/>
                </a:solidFill>
                <a:effectLst/>
                <a:latin typeface="Arial"/>
                <a:ea typeface="Arial"/>
                <a:cs typeface="Arial"/>
              </a:rPr>
              <a:t>Sie dürfen HCPs und Amtsträgern gelegentlich maßvolle geschäftsbezogene Mahlzeiten anbieten.</a:t>
            </a:r>
          </a:p>
        </p:txBody>
      </p:sp>
      <p:pic>
        <p:nvPicPr>
          <p:cNvPr id="15" name="Picture 1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9D29D1B-9662-9845-B1BE-4FCAAE0337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40880" y="203596"/>
            <a:ext cx="544167" cy="544167"/>
          </a:xfrm>
          <a:prstGeom prst="rect">
            <a:avLst/>
          </a:prstGeom>
        </p:spPr>
      </p:pic>
      <p:sp>
        <p:nvSpPr>
          <p:cNvPr id="7" name="TextBox 6">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FB0ABF4-2679-EC4D-AF63-F6418E688D42}"/>
              </a:ext>
            </a:extLst>
          </p:cNvPr>
          <p:cNvSpPr txBox="1"/>
          <p:nvPr/>
        </p:nvSpPr>
        <p:spPr>
          <a:xfrm>
            <a:off x="3886200" y="2190750"/>
            <a:ext cx="4953000" cy="2693045"/>
          </a:xfrm>
          <a:prstGeom prst="rect">
            <a:avLst/>
          </a:prstGeom>
          <a:noFill/>
        </p:spPr>
        <p:txBody>
          <a:bodyPr wrap="square" numCol="1" rtlCol="0">
            <a:spAutoFit/>
          </a:bodyPr>
          <a:lstStyle/>
          <a:p>
            <a:pPr>
              <a:spcAft>
                <a:spcPts val="500"/>
              </a:spcAft>
            </a:pPr>
            <a:r>
              <a:rPr lang="de-DE" sz="1150" b="1" i="0" strike="noStrike" cap="none" spc="0" baseline="0" dirty="0">
                <a:solidFill>
                  <a:srgbClr val="181818"/>
                </a:solidFill>
                <a:effectLst/>
                <a:latin typeface="Arial"/>
                <a:ea typeface="Arial"/>
                <a:cs typeface="Arial"/>
              </a:rPr>
              <a:t>Tipps für einen regelkonformen Umgang:</a:t>
            </a:r>
          </a:p>
          <a:p>
            <a:pPr marL="285750" indent="-285750">
              <a:spcAft>
                <a:spcPts val="500"/>
              </a:spcAft>
              <a:buClr>
                <a:schemeClr val="accent2"/>
              </a:buClr>
              <a:buFont typeface="Arial" panose="020B0604020202020204" pitchFamily="34" charset="0"/>
              <a:buChar char="•"/>
            </a:pPr>
            <a:r>
              <a:rPr lang="de-DE" sz="1150" b="0" i="0" strike="noStrike" cap="none" spc="0" baseline="0" dirty="0">
                <a:solidFill>
                  <a:srgbClr val="181818"/>
                </a:solidFill>
                <a:effectLst/>
                <a:latin typeface="Arial"/>
                <a:ea typeface="Arial"/>
                <a:cs typeface="Arial"/>
              </a:rPr>
              <a:t>Halten Sie den Schwerpunkt auf den geschäftlichen oder didaktischen Zweck.</a:t>
            </a:r>
          </a:p>
          <a:p>
            <a:pPr marL="285750" indent="-285750">
              <a:spcAft>
                <a:spcPts val="500"/>
              </a:spcAft>
              <a:buClr>
                <a:schemeClr val="accent2"/>
              </a:buClr>
              <a:buFont typeface="Arial" panose="020B0604020202020204" pitchFamily="34" charset="0"/>
              <a:buChar char="•"/>
            </a:pPr>
            <a:r>
              <a:rPr lang="de-DE" sz="1150" b="0" i="0" strike="noStrike" cap="none" spc="0" baseline="0" dirty="0">
                <a:solidFill>
                  <a:srgbClr val="181818"/>
                </a:solidFill>
                <a:effectLst/>
                <a:latin typeface="Arial"/>
                <a:ea typeface="Arial"/>
                <a:cs typeface="Arial"/>
              </a:rPr>
              <a:t>Wählen Sie ein einfaches Restaurant, in dem Sie ein vernünftiges Gespräch führen können.</a:t>
            </a:r>
          </a:p>
          <a:p>
            <a:pPr marL="285750" indent="-285750">
              <a:spcAft>
                <a:spcPts val="500"/>
              </a:spcAft>
              <a:buClr>
                <a:schemeClr val="accent2"/>
              </a:buClr>
              <a:buFont typeface="Arial" panose="020B0604020202020204" pitchFamily="34" charset="0"/>
              <a:buChar char="•"/>
            </a:pPr>
            <a:r>
              <a:rPr lang="de-DE" sz="1150" b="0" i="0" strike="noStrike" cap="none" spc="0" baseline="0" dirty="0">
                <a:solidFill>
                  <a:srgbClr val="181818"/>
                </a:solidFill>
                <a:effectLst/>
                <a:latin typeface="Arial"/>
                <a:ea typeface="Arial"/>
                <a:cs typeface="Arial"/>
              </a:rPr>
              <a:t>Vergewissern Sie sich, dass die Kosten für die Mahlzeit im Rahmen des firmeninternen Limits für Mahlzeiten liegen.</a:t>
            </a:r>
          </a:p>
          <a:p>
            <a:pPr marL="285750" indent="-285750">
              <a:spcAft>
                <a:spcPts val="500"/>
              </a:spcAft>
              <a:buClr>
                <a:schemeClr val="accent2"/>
              </a:buClr>
              <a:buFont typeface="Arial" panose="020B0604020202020204" pitchFamily="34" charset="0"/>
              <a:buChar char="•"/>
            </a:pPr>
            <a:r>
              <a:rPr lang="de-DE" sz="1150" b="0" i="0" strike="noStrike" cap="none" spc="0" baseline="0" dirty="0">
                <a:solidFill>
                  <a:srgbClr val="181818"/>
                </a:solidFill>
                <a:effectLst/>
                <a:latin typeface="Arial"/>
                <a:ea typeface="Arial"/>
                <a:cs typeface="Arial"/>
              </a:rPr>
              <a:t>Bieten Sie keine Mahlzeiten für den persönlichen Gast eines HCPs oder Amtsträgers an.</a:t>
            </a:r>
          </a:p>
          <a:p>
            <a:pPr marL="285750" indent="-285750">
              <a:spcAft>
                <a:spcPts val="500"/>
              </a:spcAft>
              <a:buClr>
                <a:schemeClr val="accent2"/>
              </a:buClr>
              <a:buFont typeface="Arial" panose="020B0604020202020204" pitchFamily="34" charset="0"/>
              <a:buChar char="•"/>
            </a:pPr>
            <a:r>
              <a:rPr lang="de-DE" sz="1150" b="0" i="0" strike="noStrike" cap="none" spc="0" baseline="0" dirty="0">
                <a:solidFill>
                  <a:srgbClr val="181818"/>
                </a:solidFill>
                <a:effectLst/>
                <a:latin typeface="Arial"/>
                <a:ea typeface="Arial"/>
                <a:cs typeface="Arial"/>
              </a:rPr>
              <a:t>Raten Sie HCPs oder Amtsträgern davon ab, persönliche Gäste zu einer Mahlzeit mitzubringen.</a:t>
            </a:r>
          </a:p>
          <a:p>
            <a:pPr marL="285750" indent="-285750">
              <a:spcAft>
                <a:spcPts val="500"/>
              </a:spcAft>
              <a:buClr>
                <a:schemeClr val="accent2"/>
              </a:buClr>
              <a:buFont typeface="Arial" panose="020B0604020202020204" pitchFamily="34" charset="0"/>
              <a:buChar char="•"/>
            </a:pPr>
            <a:r>
              <a:rPr lang="de-DE" sz="1150" b="0" i="0" strike="noStrike" cap="none" spc="0" baseline="0" dirty="0">
                <a:solidFill>
                  <a:srgbClr val="181818"/>
                </a:solidFill>
                <a:effectLst/>
                <a:latin typeface="Arial"/>
                <a:ea typeface="Arial"/>
                <a:cs typeface="Arial"/>
              </a:rPr>
              <a:t>Bewahren Sie Einzelbelege </a:t>
            </a:r>
            <a:r>
              <a:rPr lang="de-DE" sz="1150" b="0" i="0" strike="noStrike" cap="none" spc="0" baseline="0" dirty="0" smtClean="0">
                <a:solidFill>
                  <a:srgbClr val="181818"/>
                </a:solidFill>
                <a:effectLst/>
                <a:latin typeface="Arial"/>
                <a:ea typeface="Arial"/>
                <a:cs typeface="Arial"/>
              </a:rPr>
              <a:t>auf.</a:t>
            </a:r>
            <a:endParaRPr lang="de-DE" sz="1150" b="0" i="0" strike="noStrike" cap="none" spc="0" baseline="0" dirty="0">
              <a:solidFill>
                <a:srgbClr val="181818"/>
              </a:solidFill>
              <a:effectLst/>
              <a:latin typeface="Arial"/>
              <a:ea typeface="Arial"/>
              <a:cs typeface="Arial"/>
            </a:endParaRPr>
          </a:p>
        </p:txBody>
      </p:sp>
      <p:sp>
        <p:nvSpPr>
          <p:cNvPr id="10" name="TextBox 9">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298BB615-41D4-4CA4-84A3-99AA19D781AD}"/>
              </a:ext>
            </a:extLst>
          </p:cNvPr>
          <p:cNvSpPr txBox="1"/>
          <p:nvPr/>
        </p:nvSpPr>
        <p:spPr>
          <a:xfrm>
            <a:off x="144290" y="70378"/>
            <a:ext cx="6858000" cy="594360"/>
          </a:xfrm>
          <a:prstGeom prst="rect">
            <a:avLst/>
          </a:prstGeom>
          <a:noFill/>
        </p:spPr>
        <p:txBody>
          <a:bodyPr wrap="square">
            <a:spAutoFit/>
          </a:bodyPr>
          <a:lstStyle/>
          <a:p>
            <a:pPr marL="0" marR="0">
              <a:spcBef>
                <a:spcPct val="0"/>
              </a:spcBef>
              <a:spcAft>
                <a:spcPct val="0"/>
              </a:spcAft>
            </a:pPr>
            <a:r>
              <a:rPr lang="de-DE" sz="1100" b="1" i="0" strike="noStrike" cap="none" spc="0" baseline="0" dirty="0">
                <a:solidFill>
                  <a:srgbClr val="FF0000"/>
                </a:solidFill>
                <a:effectLst/>
                <a:latin typeface="Lato"/>
                <a:ea typeface="Lato"/>
                <a:cs typeface="Lato"/>
              </a:rPr>
              <a:t>Rechtshinweis: </a:t>
            </a:r>
            <a:r>
              <a:rPr lang="de-DE" sz="1100" b="0" i="0" strike="noStrike" cap="none" spc="0" baseline="0" dirty="0">
                <a:solidFill>
                  <a:srgbClr val="FF0000"/>
                </a:solidFill>
                <a:effectLst/>
                <a:latin typeface="Lato"/>
                <a:ea typeface="Lato"/>
                <a:cs typeface="Lato"/>
              </a:rPr>
              <a:t>Bitte beachten Sie, dass dieses Dokument dem „Global Distributor Compliance Toolkit“ </a:t>
            </a:r>
            <a:r>
              <a:rPr lang="sr-Latn-RS" sz="1100" b="0" i="0" strike="noStrike" cap="none" spc="0" baseline="0" dirty="0" smtClean="0">
                <a:solidFill>
                  <a:srgbClr val="FF0000"/>
                </a:solidFill>
                <a:effectLst/>
                <a:latin typeface="Lato"/>
                <a:ea typeface="Lato"/>
                <a:cs typeface="Lato"/>
              </a:rPr>
              <a:t/>
            </a:r>
            <a:br>
              <a:rPr lang="sr-Latn-RS" sz="1100" b="0" i="0" strike="noStrike" cap="none" spc="0" baseline="0" dirty="0" smtClean="0">
                <a:solidFill>
                  <a:srgbClr val="FF0000"/>
                </a:solidFill>
                <a:effectLst/>
                <a:latin typeface="Lato"/>
                <a:ea typeface="Lato"/>
                <a:cs typeface="Lato"/>
              </a:rPr>
            </a:br>
            <a:r>
              <a:rPr lang="de-DE" sz="1100" b="0" i="0" strike="noStrike" cap="none" spc="0" baseline="0" dirty="0" smtClean="0">
                <a:solidFill>
                  <a:srgbClr val="FF0000"/>
                </a:solidFill>
                <a:effectLst/>
                <a:latin typeface="Lato"/>
                <a:ea typeface="Lato"/>
                <a:cs typeface="Lato"/>
              </a:rPr>
              <a:t>auf </a:t>
            </a:r>
            <a:r>
              <a:rPr lang="de-DE" sz="1100" b="0" i="0" strike="noStrike" cap="none" spc="0" baseline="0" dirty="0">
                <a:solidFill>
                  <a:srgbClr val="FF0000"/>
                </a:solidFill>
                <a:effectLst/>
                <a:latin typeface="Lato"/>
                <a:ea typeface="Lato"/>
                <a:cs typeface="Lato"/>
              </a:rPr>
              <a:t>der Website der Advanced Medical Technology Association® (AdvaMed®) entnommen ist: </a:t>
            </a:r>
            <a:r>
              <a:rPr lang="de-DE" sz="1100" b="0" i="0" u="sng" strike="noStrike" cap="none" spc="0" baseline="0" dirty="0">
                <a:solidFill>
                  <a:srgbClr val="181818"/>
                </a:solidFill>
                <a:effectLst/>
                <a:uFill>
                  <a:solidFill>
                    <a:srgbClr val="181818"/>
                  </a:solidFill>
                </a:uFill>
                <a:latin typeface="Lato"/>
                <a:ea typeface="Lato"/>
                <a:cs typeface="Lato"/>
                <a:hlinkClick r:id="rId5" history="0"/>
              </a:rPr>
              <a:t>https://www.advamed.org/issues/ethics-compliance/global-distributor-compliance-toolkit</a:t>
            </a:r>
            <a:r>
              <a:rPr lang="de-DE" sz="1100" b="0" i="0" strike="noStrike" cap="none" spc="0" baseline="0" dirty="0">
                <a:solidFill>
                  <a:srgbClr val="181818"/>
                </a:solidFill>
                <a:effectLst/>
                <a:latin typeface="Lato"/>
                <a:ea typeface="Lato"/>
                <a:cs typeface="Lato"/>
              </a:rPr>
              <a:t> </a:t>
            </a:r>
            <a:endParaRPr lang="en-US" sz="1000" dirty="0">
              <a:solidFill>
                <a:schemeClr val="bg1">
                  <a:lumMod val="10000"/>
                </a:schemeClr>
              </a:solidFill>
              <a:effectLst/>
              <a:latin typeface="Calibri" panose="020F0502020204030204" pitchFamily="34" charset="0"/>
              <a:ea typeface="Calibri" panose="020F0502020204030204" pitchFamily="34" charset="0"/>
            </a:endParaRPr>
          </a:p>
        </p:txBody>
      </p:sp>
    </p:spTree>
    <p:custDataLst>
      <p:tags r:id="rId1"/>
    </p:custDataLst>
    <p:extLst>
      <p:ext uri="{BB962C8B-B14F-4D97-AF65-F5344CB8AC3E}">
        <p14:creationId xmlns:p14="http://schemas.microsoft.com/office/powerpoint/2010/main" val="521599352"/>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de-DE" sz="1200" b="1" i="0" strike="noStrike" cap="none" spc="0" baseline="0">
                <a:solidFill>
                  <a:srgbClr val="707074"/>
                </a:solidFill>
                <a:effectLst/>
                <a:latin typeface="Arial"/>
                <a:ea typeface="Arial"/>
                <a:cs typeface="Arial"/>
              </a:rPr>
              <a:t>NAME DES UNTERNEHMENS/VERANSTALTUNG/TITEL/LOGO EINFÜGEN</a:t>
            </a:r>
            <a:endParaRPr lang="en-US" sz="1200">
              <a:solidFill>
                <a:schemeClr val="accent4"/>
              </a:solidFill>
            </a:endParaRPr>
          </a:p>
        </p:txBody>
      </p:sp>
      <p:pic>
        <p:nvPicPr>
          <p:cNvPr id="12" name="Picture 1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B6F4C89-EF73-5644-8669-C79D323E4EF7}"/>
              </a:ext>
            </a:extLst>
          </p:cNvPr>
          <p:cNvPicPr>
            <a:picLocks noChangeAspect="1"/>
          </p:cNvPicPr>
          <p:nvPr/>
        </p:nvPicPr>
        <p:blipFill>
          <a:blip r:embed="rId3" cstate="print">
            <a:alphaModFix amt="8000"/>
            <a:extLst>
              <a:ext uri="{28A0092B-C50C-407E-A947-70E740481C1C}">
                <a14:useLocalDpi xmlns:a14="http://schemas.microsoft.com/office/drawing/2010/main" val="0"/>
              </a:ext>
            </a:extLst>
          </a:blip>
          <a:srcRect t="272" r="21667" b="15145"/>
          <a:stretch>
            <a:fillRect/>
          </a:stretch>
        </p:blipFill>
        <p:spPr>
          <a:xfrm>
            <a:off x="5562599" y="1276350"/>
            <a:ext cx="3581401" cy="3867150"/>
          </a:xfrm>
          <a:prstGeom prst="rect">
            <a:avLst/>
          </a:prstGeom>
        </p:spPr>
      </p:pic>
      <p:sp>
        <p:nvSpPr>
          <p:cNvPr id="13" name="Title 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088DF37-2814-2245-A805-7750FB51793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de-DE" sz="2600" b="1" i="0" strike="noStrike" cap="none" spc="0" baseline="0">
                <a:solidFill>
                  <a:srgbClr val="1F366A"/>
                </a:solidFill>
                <a:effectLst/>
                <a:latin typeface="Arial"/>
                <a:ea typeface="Arial"/>
                <a:cs typeface="Arial"/>
              </a:rPr>
              <a:t>Umgang mit Health Care Professionals und Amtsträgern</a:t>
            </a:r>
          </a:p>
        </p:txBody>
      </p:sp>
      <p:sp>
        <p:nvSpPr>
          <p:cNvPr id="14" name="TextBox 1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0261F053-B9D5-314B-BE60-80B591FBF6FF}"/>
              </a:ext>
            </a:extLst>
          </p:cNvPr>
          <p:cNvSpPr txBox="1"/>
          <p:nvPr/>
        </p:nvSpPr>
        <p:spPr>
          <a:xfrm>
            <a:off x="381001" y="1879252"/>
            <a:ext cx="5714999" cy="2860040"/>
          </a:xfrm>
          <a:prstGeom prst="rect">
            <a:avLst/>
          </a:prstGeom>
          <a:noFill/>
        </p:spPr>
        <p:txBody>
          <a:bodyPr wrap="square" numCol="1" rtlCol="0">
            <a:spAutoFit/>
          </a:bodyPr>
          <a:lstStyle/>
          <a:p>
            <a:pPr>
              <a:spcAft>
                <a:spcPts val="500"/>
              </a:spcAft>
            </a:pPr>
            <a:r>
              <a:rPr lang="de-DE" sz="2100" b="1" i="0" strike="noStrike" cap="none" spc="0" baseline="0" dirty="0">
                <a:solidFill>
                  <a:srgbClr val="006D6F"/>
                </a:solidFill>
                <a:effectLst/>
                <a:latin typeface="Arial"/>
                <a:ea typeface="Arial"/>
                <a:cs typeface="Arial"/>
              </a:rPr>
              <a:t>Geschenke und Unterhaltung</a:t>
            </a:r>
          </a:p>
          <a:p>
            <a:pPr>
              <a:spcAft>
                <a:spcPts val="500"/>
              </a:spcAft>
            </a:pPr>
            <a:r>
              <a:rPr lang="de-DE" sz="1800" b="0" i="0" strike="noStrike" cap="none" spc="0" baseline="0" dirty="0">
                <a:solidFill>
                  <a:srgbClr val="181818"/>
                </a:solidFill>
                <a:effectLst/>
                <a:latin typeface="Arial"/>
                <a:ea typeface="Arial"/>
                <a:cs typeface="Arial"/>
              </a:rPr>
              <a:t>Sie dürfen </a:t>
            </a:r>
            <a:r>
              <a:rPr lang="de-DE" sz="1800" b="1" i="0" strike="noStrike" cap="none" spc="0" baseline="0" dirty="0">
                <a:solidFill>
                  <a:srgbClr val="181818"/>
                </a:solidFill>
                <a:effectLst/>
                <a:latin typeface="Arial"/>
                <a:ea typeface="Arial"/>
                <a:cs typeface="Arial"/>
              </a:rPr>
              <a:t>nicht</a:t>
            </a:r>
            <a:r>
              <a:rPr lang="de-DE" sz="1800" b="0" i="0" strike="noStrike" cap="none" spc="0" baseline="0" dirty="0">
                <a:solidFill>
                  <a:srgbClr val="181818"/>
                </a:solidFill>
                <a:effectLst/>
                <a:latin typeface="Arial"/>
                <a:ea typeface="Arial"/>
                <a:cs typeface="Arial"/>
              </a:rPr>
              <a:t>:</a:t>
            </a:r>
          </a:p>
          <a:p>
            <a:pPr marL="285750" indent="-285750">
              <a:spcAft>
                <a:spcPts val="500"/>
              </a:spcAft>
              <a:buClr>
                <a:schemeClr val="accent2"/>
              </a:buClr>
              <a:buBlip>
                <a:blip r:embed="rId4"/>
              </a:buBlip>
            </a:pPr>
            <a:r>
              <a:rPr lang="de-DE" sz="1800" b="0" i="0" strike="noStrike" cap="none" spc="-20" dirty="0">
                <a:solidFill>
                  <a:srgbClr val="181818"/>
                </a:solidFill>
                <a:effectLst/>
                <a:latin typeface="Arial"/>
                <a:ea typeface="Arial"/>
                <a:cs typeface="Arial"/>
              </a:rPr>
              <a:t>Mahlzeiten für den persönlichen Gast eines HCPs </a:t>
            </a:r>
            <a:r>
              <a:rPr lang="de-DE" sz="1800" b="0" i="0" strike="noStrike" cap="none" spc="0" baseline="0" dirty="0">
                <a:solidFill>
                  <a:srgbClr val="181818"/>
                </a:solidFill>
                <a:effectLst/>
                <a:latin typeface="Arial"/>
                <a:ea typeface="Arial"/>
                <a:cs typeface="Arial"/>
              </a:rPr>
              <a:t>oder Amtsträgers anbieten.</a:t>
            </a:r>
          </a:p>
          <a:p>
            <a:pPr marL="285750" indent="-285750">
              <a:spcAft>
                <a:spcPts val="500"/>
              </a:spcAft>
              <a:buClr>
                <a:schemeClr val="accent2"/>
              </a:buClr>
              <a:buBlip>
                <a:blip r:embed="rId4"/>
              </a:buBlip>
            </a:pPr>
            <a:r>
              <a:rPr lang="de-DE" sz="1800" spc="-20" dirty="0">
                <a:solidFill>
                  <a:srgbClr val="181818"/>
                </a:solidFill>
                <a:latin typeface="Arial"/>
                <a:ea typeface="Arial"/>
                <a:cs typeface="Arial"/>
              </a:rPr>
              <a:t>Einem HCP oder Amtsträger Unterhaltungs- oder </a:t>
            </a:r>
            <a:r>
              <a:rPr lang="de-DE" sz="1800" b="0" i="0" strike="noStrike" cap="none" spc="0" baseline="0" dirty="0">
                <a:solidFill>
                  <a:srgbClr val="181818"/>
                </a:solidFill>
                <a:effectLst/>
                <a:latin typeface="Arial"/>
                <a:ea typeface="Arial"/>
                <a:cs typeface="Arial"/>
              </a:rPr>
              <a:t>Freizeitangebote machen.</a:t>
            </a:r>
          </a:p>
          <a:p>
            <a:pPr marL="285750" indent="-285750">
              <a:spcAft>
                <a:spcPts val="500"/>
              </a:spcAft>
              <a:buClr>
                <a:schemeClr val="accent2"/>
              </a:buClr>
              <a:buBlip>
                <a:blip r:embed="rId4"/>
              </a:buBlip>
            </a:pPr>
            <a:r>
              <a:rPr lang="de-DE" sz="1800" b="0" i="0" strike="noStrike" cap="none" spc="0" baseline="0" dirty="0">
                <a:solidFill>
                  <a:srgbClr val="181818"/>
                </a:solidFill>
                <a:effectLst/>
                <a:latin typeface="Arial"/>
                <a:ea typeface="Arial"/>
                <a:cs typeface="Arial"/>
              </a:rPr>
              <a:t>Bargeld oder Bargeldäquivalente wie z. B. Geschenkgutscheine an einen HCP oder Amtsträger übergeben.</a:t>
            </a:r>
          </a:p>
        </p:txBody>
      </p:sp>
      <p:pic>
        <p:nvPicPr>
          <p:cNvPr id="7" name="Picture 6">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9D29D1B-9662-9845-B1BE-4FCAAE0337D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40880" y="203596"/>
            <a:ext cx="544167" cy="544167"/>
          </a:xfrm>
          <a:prstGeom prst="rect">
            <a:avLst/>
          </a:prstGeom>
        </p:spPr>
      </p:pic>
    </p:spTree>
    <p:custDataLst>
      <p:tags r:id="rId1"/>
    </p:custDataLst>
    <p:extLst>
      <p:ext uri="{BB962C8B-B14F-4D97-AF65-F5344CB8AC3E}">
        <p14:creationId xmlns:p14="http://schemas.microsoft.com/office/powerpoint/2010/main" val="200576588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de-DE" sz="1200" b="1" i="0" strike="noStrike" cap="none" spc="0" baseline="0">
                <a:solidFill>
                  <a:srgbClr val="707074"/>
                </a:solidFill>
                <a:effectLst/>
                <a:latin typeface="Arial"/>
                <a:ea typeface="Arial"/>
                <a:cs typeface="Arial"/>
              </a:rPr>
              <a:t>NAME DES UNTERNEHMENS/VERANSTALTUNG/TITEL/LOGO EINFÜGEN</a:t>
            </a:r>
            <a:endParaRPr lang="en-US" sz="1200">
              <a:solidFill>
                <a:schemeClr val="accent4"/>
              </a:solidFill>
            </a:endParaRPr>
          </a:p>
        </p:txBody>
      </p:sp>
      <p:pic>
        <p:nvPicPr>
          <p:cNvPr id="12" name="Picture 1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B6F4C89-EF73-5644-8669-C79D323E4EF7}"/>
              </a:ext>
            </a:extLst>
          </p:cNvPr>
          <p:cNvPicPr>
            <a:picLocks noChangeAspect="1"/>
          </p:cNvPicPr>
          <p:nvPr/>
        </p:nvPicPr>
        <p:blipFill>
          <a:blip r:embed="rId3" cstate="print">
            <a:alphaModFix amt="8000"/>
            <a:extLst>
              <a:ext uri="{28A0092B-C50C-407E-A947-70E740481C1C}">
                <a14:useLocalDpi xmlns:a14="http://schemas.microsoft.com/office/drawing/2010/main" val="0"/>
              </a:ext>
            </a:extLst>
          </a:blip>
          <a:srcRect t="272" r="21667" b="15145"/>
          <a:stretch>
            <a:fillRect/>
          </a:stretch>
        </p:blipFill>
        <p:spPr>
          <a:xfrm>
            <a:off x="5562599" y="1276350"/>
            <a:ext cx="3581401" cy="3867150"/>
          </a:xfrm>
          <a:prstGeom prst="rect">
            <a:avLst/>
          </a:prstGeom>
        </p:spPr>
      </p:pic>
      <p:sp>
        <p:nvSpPr>
          <p:cNvPr id="13" name="Title 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088DF37-2814-2245-A805-7750FB51793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de-DE" sz="2600" b="1" i="0" strike="noStrike" cap="none" spc="0" baseline="0">
                <a:solidFill>
                  <a:srgbClr val="1F366A"/>
                </a:solidFill>
                <a:effectLst/>
                <a:latin typeface="Arial"/>
                <a:ea typeface="Arial"/>
                <a:cs typeface="Arial"/>
              </a:rPr>
              <a:t>Umgang mit Health Care Professionals und Amtsträgern</a:t>
            </a:r>
          </a:p>
        </p:txBody>
      </p:sp>
      <p:sp>
        <p:nvSpPr>
          <p:cNvPr id="14" name="TextBox 1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0261F053-B9D5-314B-BE60-80B591FBF6FF}"/>
              </a:ext>
            </a:extLst>
          </p:cNvPr>
          <p:cNvSpPr txBox="1"/>
          <p:nvPr/>
        </p:nvSpPr>
        <p:spPr>
          <a:xfrm>
            <a:off x="381001" y="1879252"/>
            <a:ext cx="5257799" cy="2120900"/>
          </a:xfrm>
          <a:prstGeom prst="rect">
            <a:avLst/>
          </a:prstGeom>
          <a:noFill/>
        </p:spPr>
        <p:txBody>
          <a:bodyPr wrap="square" numCol="1" rtlCol="0">
            <a:spAutoFit/>
          </a:bodyPr>
          <a:lstStyle/>
          <a:p>
            <a:pPr>
              <a:spcAft>
                <a:spcPts val="500"/>
              </a:spcAft>
            </a:pPr>
            <a:r>
              <a:rPr lang="de-DE" sz="2100" b="1" i="0" strike="noStrike" cap="none" spc="0" baseline="0" dirty="0">
                <a:solidFill>
                  <a:srgbClr val="006D6F"/>
                </a:solidFill>
                <a:effectLst/>
                <a:latin typeface="Arial"/>
                <a:ea typeface="Arial"/>
                <a:cs typeface="Arial"/>
              </a:rPr>
              <a:t>Spenden für wohltätige Zwecke</a:t>
            </a:r>
          </a:p>
          <a:p>
            <a:pPr>
              <a:spcAft>
                <a:spcPts val="500"/>
              </a:spcAft>
            </a:pPr>
            <a:r>
              <a:rPr lang="de-DE" sz="1800" b="0" i="0" strike="noStrike" cap="none" spc="0" baseline="0" dirty="0">
                <a:solidFill>
                  <a:srgbClr val="181818"/>
                </a:solidFill>
                <a:effectLst/>
                <a:latin typeface="Arial"/>
                <a:ea typeface="Arial"/>
                <a:cs typeface="Arial"/>
              </a:rPr>
              <a:t>Unternehmen und ihre Vertreter dürfen Geld- </a:t>
            </a:r>
            <a:r>
              <a:rPr lang="sr-Latn-RS" sz="1800" b="0" i="0" strike="noStrike" cap="none" spc="0" baseline="0" dirty="0" smtClean="0">
                <a:solidFill>
                  <a:srgbClr val="181818"/>
                </a:solidFill>
                <a:effectLst/>
                <a:latin typeface="Arial"/>
                <a:ea typeface="Arial"/>
                <a:cs typeface="Arial"/>
              </a:rPr>
              <a:t/>
            </a:r>
            <a:br>
              <a:rPr lang="sr-Latn-RS" sz="1800" b="0" i="0" strike="noStrike" cap="none" spc="0" baseline="0" dirty="0" smtClean="0">
                <a:solidFill>
                  <a:srgbClr val="181818"/>
                </a:solidFill>
                <a:effectLst/>
                <a:latin typeface="Arial"/>
                <a:ea typeface="Arial"/>
                <a:cs typeface="Arial"/>
              </a:rPr>
            </a:br>
            <a:r>
              <a:rPr lang="de-DE" sz="1800" b="0" i="0" strike="noStrike" cap="none" spc="0" baseline="0" dirty="0" smtClean="0">
                <a:solidFill>
                  <a:srgbClr val="181818"/>
                </a:solidFill>
                <a:effectLst/>
                <a:latin typeface="Arial"/>
                <a:ea typeface="Arial"/>
                <a:cs typeface="Arial"/>
              </a:rPr>
              <a:t>und </a:t>
            </a:r>
            <a:r>
              <a:rPr lang="de-DE" sz="1800" b="0" i="0" strike="noStrike" cap="none" spc="0" baseline="0" dirty="0">
                <a:solidFill>
                  <a:srgbClr val="181818"/>
                </a:solidFill>
                <a:effectLst/>
                <a:latin typeface="Arial"/>
                <a:ea typeface="Arial"/>
                <a:cs typeface="Arial"/>
              </a:rPr>
              <a:t>Sachspenden leisten, um im guten Glauben gemeinnützige Organisationen und Missionen zu unterstützen. Voraussetzung ist, dass die Spende nicht als unangemessener Anreiz gedacht ist und einem HCP nicht privat zugute kommt.</a:t>
            </a:r>
          </a:p>
        </p:txBody>
      </p:sp>
      <p:pic>
        <p:nvPicPr>
          <p:cNvPr id="7" name="Picture 6">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9D29D1B-9662-9845-B1BE-4FCAAE0337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40880" y="203596"/>
            <a:ext cx="544167" cy="544167"/>
          </a:xfrm>
          <a:prstGeom prst="rect">
            <a:avLst/>
          </a:prstGeom>
        </p:spPr>
      </p:pic>
    </p:spTree>
    <p:custDataLst>
      <p:tags r:id="rId1"/>
    </p:custDataLst>
    <p:extLst>
      <p:ext uri="{BB962C8B-B14F-4D97-AF65-F5344CB8AC3E}">
        <p14:creationId xmlns:p14="http://schemas.microsoft.com/office/powerpoint/2010/main" val="963203842"/>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de-DE" sz="1200" b="1" i="0" strike="noStrike" cap="none" spc="0" baseline="0">
                <a:solidFill>
                  <a:srgbClr val="707074"/>
                </a:solidFill>
                <a:effectLst/>
                <a:latin typeface="Arial"/>
                <a:ea typeface="Arial"/>
                <a:cs typeface="Arial"/>
              </a:rPr>
              <a:t>NAME DES UNTERNEHMENS/VERANSTALTUNG/TITEL/LOGO EINFÜGEN</a:t>
            </a:r>
            <a:endParaRPr lang="en-US" sz="1200">
              <a:solidFill>
                <a:schemeClr val="accent4"/>
              </a:solidFill>
            </a:endParaRPr>
          </a:p>
        </p:txBody>
      </p:sp>
      <p:pic>
        <p:nvPicPr>
          <p:cNvPr id="12" name="Picture 1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B6F4C89-EF73-5644-8669-C79D323E4EF7}"/>
              </a:ext>
            </a:extLst>
          </p:cNvPr>
          <p:cNvPicPr>
            <a:picLocks noChangeAspect="1"/>
          </p:cNvPicPr>
          <p:nvPr/>
        </p:nvPicPr>
        <p:blipFill>
          <a:blip r:embed="rId3" cstate="print">
            <a:alphaModFix amt="8000"/>
            <a:extLst>
              <a:ext uri="{28A0092B-C50C-407E-A947-70E740481C1C}">
                <a14:useLocalDpi xmlns:a14="http://schemas.microsoft.com/office/drawing/2010/main" val="0"/>
              </a:ext>
            </a:extLst>
          </a:blip>
          <a:srcRect t="272" r="21667" b="15145"/>
          <a:stretch>
            <a:fillRect/>
          </a:stretch>
        </p:blipFill>
        <p:spPr>
          <a:xfrm>
            <a:off x="5562599" y="1276350"/>
            <a:ext cx="3581401" cy="3867150"/>
          </a:xfrm>
          <a:prstGeom prst="rect">
            <a:avLst/>
          </a:prstGeom>
        </p:spPr>
      </p:pic>
      <p:sp>
        <p:nvSpPr>
          <p:cNvPr id="13" name="Title 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088DF37-2814-2245-A805-7750FB51793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de-DE" sz="2600" b="1" i="0" strike="noStrike" cap="none" spc="0" baseline="0">
                <a:solidFill>
                  <a:srgbClr val="1F366A"/>
                </a:solidFill>
                <a:effectLst/>
                <a:latin typeface="Arial"/>
                <a:ea typeface="Arial"/>
                <a:cs typeface="Arial"/>
              </a:rPr>
              <a:t>Umgang mit Health Care Professionals und Amtsträgern</a:t>
            </a:r>
          </a:p>
        </p:txBody>
      </p:sp>
      <p:sp>
        <p:nvSpPr>
          <p:cNvPr id="14" name="TextBox 1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0261F053-B9D5-314B-BE60-80B591FBF6FF}"/>
              </a:ext>
            </a:extLst>
          </p:cNvPr>
          <p:cNvSpPr txBox="1"/>
          <p:nvPr/>
        </p:nvSpPr>
        <p:spPr>
          <a:xfrm>
            <a:off x="381001" y="1879252"/>
            <a:ext cx="5181598" cy="2141612"/>
          </a:xfrm>
          <a:prstGeom prst="rect">
            <a:avLst/>
          </a:prstGeom>
          <a:noFill/>
        </p:spPr>
        <p:txBody>
          <a:bodyPr wrap="square" numCol="1" rtlCol="0">
            <a:spAutoFit/>
          </a:bodyPr>
          <a:lstStyle/>
          <a:p>
            <a:pPr>
              <a:spcAft>
                <a:spcPts val="500"/>
              </a:spcAft>
            </a:pPr>
            <a:r>
              <a:rPr lang="de-DE" sz="2100" b="1" i="0" strike="noStrike" cap="none" spc="0" baseline="0" dirty="0">
                <a:solidFill>
                  <a:srgbClr val="006D6F"/>
                </a:solidFill>
                <a:effectLst/>
                <a:latin typeface="Arial"/>
                <a:ea typeface="Arial"/>
                <a:cs typeface="Arial"/>
              </a:rPr>
              <a:t>Sponsoring eines einzelnen HCP</a:t>
            </a:r>
          </a:p>
          <a:p>
            <a:pPr>
              <a:spcAft>
                <a:spcPts val="500"/>
              </a:spcAft>
            </a:pPr>
            <a:r>
              <a:rPr lang="de-DE" sz="1800" b="0" i="0" strike="noStrike" cap="none" spc="0" baseline="0" dirty="0">
                <a:solidFill>
                  <a:srgbClr val="181818"/>
                </a:solidFill>
                <a:effectLst/>
                <a:latin typeface="Arial"/>
                <a:ea typeface="Arial"/>
                <a:cs typeface="Arial"/>
              </a:rPr>
              <a:t>Sie dürfen einen einzelnen HCP für eine Fortbildungskonferenz oder ein Produkttraining und eine medizinische Fortbildungsveranstaltung von Dritten sponsern, aber NUR, wenn dies durch lokale Gesetze, Vorschriften und Branchenkodizes gestattet ist.</a:t>
            </a:r>
          </a:p>
        </p:txBody>
      </p:sp>
      <p:pic>
        <p:nvPicPr>
          <p:cNvPr id="7" name="Picture 6">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9D29D1B-9662-9845-B1BE-4FCAAE0337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40880" y="203596"/>
            <a:ext cx="544167" cy="544167"/>
          </a:xfrm>
          <a:prstGeom prst="rect">
            <a:avLst/>
          </a:prstGeom>
        </p:spPr>
      </p:pic>
    </p:spTree>
    <p:custDataLst>
      <p:tags r:id="rId1"/>
    </p:custDataLst>
    <p:extLst>
      <p:ext uri="{BB962C8B-B14F-4D97-AF65-F5344CB8AC3E}">
        <p14:creationId xmlns:p14="http://schemas.microsoft.com/office/powerpoint/2010/main" val="278002745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de-DE" sz="1200" b="1" i="0" strike="noStrike" cap="none" spc="0" baseline="0">
                <a:solidFill>
                  <a:srgbClr val="707074"/>
                </a:solidFill>
                <a:effectLst/>
                <a:latin typeface="Arial"/>
                <a:ea typeface="Arial"/>
                <a:cs typeface="Arial"/>
              </a:rPr>
              <a:t>NAME DES UNTERNEHMENS/VERANSTALTUNG/TITEL/LOGO EINFÜGEN</a:t>
            </a:r>
            <a:endParaRPr lang="en-US" sz="1200">
              <a:solidFill>
                <a:schemeClr val="accent4"/>
              </a:solidFill>
            </a:endParaRPr>
          </a:p>
        </p:txBody>
      </p:sp>
      <p:pic>
        <p:nvPicPr>
          <p:cNvPr id="12" name="Picture 1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B6F4C89-EF73-5644-8669-C79D323E4EF7}"/>
              </a:ext>
            </a:extLst>
          </p:cNvPr>
          <p:cNvPicPr>
            <a:picLocks noChangeAspect="1"/>
          </p:cNvPicPr>
          <p:nvPr/>
        </p:nvPicPr>
        <p:blipFill>
          <a:blip r:embed="rId3" cstate="print">
            <a:alphaModFix amt="8000"/>
            <a:extLst>
              <a:ext uri="{28A0092B-C50C-407E-A947-70E740481C1C}">
                <a14:useLocalDpi xmlns:a14="http://schemas.microsoft.com/office/drawing/2010/main" val="0"/>
              </a:ext>
            </a:extLst>
          </a:blip>
          <a:srcRect t="272" r="21667" b="15145"/>
          <a:stretch>
            <a:fillRect/>
          </a:stretch>
        </p:blipFill>
        <p:spPr>
          <a:xfrm>
            <a:off x="5562599" y="1276350"/>
            <a:ext cx="3581401" cy="3867150"/>
          </a:xfrm>
          <a:prstGeom prst="rect">
            <a:avLst/>
          </a:prstGeom>
        </p:spPr>
      </p:pic>
      <p:sp>
        <p:nvSpPr>
          <p:cNvPr id="13" name="Title 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088DF37-2814-2245-A805-7750FB51793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de-DE" sz="2600" b="1" i="0" strike="noStrike" cap="none" spc="0" baseline="0">
                <a:solidFill>
                  <a:srgbClr val="1F366A"/>
                </a:solidFill>
                <a:effectLst/>
                <a:latin typeface="Arial"/>
                <a:ea typeface="Arial"/>
                <a:cs typeface="Arial"/>
              </a:rPr>
              <a:t>Umgang mit Health Care Professionals und Amtsträgern</a:t>
            </a:r>
          </a:p>
        </p:txBody>
      </p:sp>
      <p:sp>
        <p:nvSpPr>
          <p:cNvPr id="14" name="TextBox 1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0261F053-B9D5-314B-BE60-80B591FBF6FF}"/>
              </a:ext>
            </a:extLst>
          </p:cNvPr>
          <p:cNvSpPr txBox="1"/>
          <p:nvPr/>
        </p:nvSpPr>
        <p:spPr>
          <a:xfrm>
            <a:off x="381001" y="1879252"/>
            <a:ext cx="5791199" cy="3506088"/>
          </a:xfrm>
          <a:prstGeom prst="rect">
            <a:avLst/>
          </a:prstGeom>
          <a:noFill/>
        </p:spPr>
        <p:txBody>
          <a:bodyPr wrap="square" numCol="1" rtlCol="0">
            <a:spAutoFit/>
          </a:bodyPr>
          <a:lstStyle/>
          <a:p>
            <a:pPr>
              <a:spcAft>
                <a:spcPts val="500"/>
              </a:spcAft>
            </a:pPr>
            <a:r>
              <a:rPr lang="de-DE" sz="2100" b="1" i="0" strike="noStrike" cap="none" spc="0" baseline="0" dirty="0">
                <a:solidFill>
                  <a:srgbClr val="006D6F"/>
                </a:solidFill>
                <a:effectLst/>
                <a:latin typeface="Arial"/>
                <a:ea typeface="Arial"/>
                <a:cs typeface="Arial"/>
              </a:rPr>
              <a:t>Sponsoring eines einzelnen HCP</a:t>
            </a:r>
          </a:p>
          <a:p>
            <a:pPr>
              <a:spcAft>
                <a:spcPts val="500"/>
              </a:spcAft>
            </a:pPr>
            <a:r>
              <a:rPr lang="de-DE" sz="1800" b="0" i="0" strike="noStrike" cap="none" spc="0" baseline="0" dirty="0">
                <a:solidFill>
                  <a:srgbClr val="181818"/>
                </a:solidFill>
                <a:effectLst/>
                <a:latin typeface="Arial"/>
                <a:ea typeface="Arial"/>
                <a:cs typeface="Arial"/>
              </a:rPr>
              <a:t>Sie sollten sicherstellen, dass alle Veranstaltungen oder Meetings folgende Kriterien erfüllen:</a:t>
            </a:r>
          </a:p>
          <a:p>
            <a:pPr marL="285750" indent="-285750">
              <a:spcAft>
                <a:spcPts val="500"/>
              </a:spcAft>
              <a:buClr>
                <a:schemeClr val="accent2"/>
              </a:buClr>
              <a:buFont typeface="Arial" panose="020B0604020202020204" pitchFamily="34" charset="0"/>
              <a:buChar char="•"/>
            </a:pPr>
            <a:r>
              <a:rPr lang="de-DE" sz="1800" b="0" i="0" strike="noStrike" cap="none" spc="0" baseline="0" dirty="0">
                <a:solidFill>
                  <a:srgbClr val="181818"/>
                </a:solidFill>
                <a:effectLst/>
                <a:latin typeface="Arial"/>
                <a:ea typeface="Arial"/>
                <a:cs typeface="Arial"/>
              </a:rPr>
              <a:t>Die Tagesordnung des Meetings ist auf wissenschaftliche oder pädagogische Themen ausgerichtet, die für das Fachgebiet des HCP relevant </a:t>
            </a:r>
            <a:r>
              <a:rPr lang="de-DE" sz="1800" b="0" i="0" strike="noStrike" cap="none" spc="0" baseline="0" dirty="0" smtClean="0">
                <a:solidFill>
                  <a:srgbClr val="181818"/>
                </a:solidFill>
                <a:effectLst/>
                <a:latin typeface="Arial"/>
                <a:ea typeface="Arial"/>
                <a:cs typeface="Arial"/>
              </a:rPr>
              <a:t>sind.</a:t>
            </a:r>
            <a:endParaRPr lang="de-DE" sz="1800" b="0" i="0" strike="noStrike" cap="none" spc="0" baseline="0" dirty="0">
              <a:solidFill>
                <a:srgbClr val="181818"/>
              </a:solidFill>
              <a:effectLst/>
              <a:latin typeface="Arial"/>
              <a:ea typeface="Arial"/>
              <a:cs typeface="Arial"/>
            </a:endParaRPr>
          </a:p>
          <a:p>
            <a:pPr marL="285750" indent="-285750">
              <a:spcAft>
                <a:spcPts val="500"/>
              </a:spcAft>
              <a:buClr>
                <a:schemeClr val="accent2"/>
              </a:buClr>
              <a:buFont typeface="Arial" panose="020B0604020202020204" pitchFamily="34" charset="0"/>
              <a:buChar char="•"/>
            </a:pPr>
            <a:r>
              <a:rPr lang="de-DE" sz="1800" b="0" i="0" strike="noStrike" cap="none" spc="0" baseline="0" dirty="0">
                <a:solidFill>
                  <a:srgbClr val="181818"/>
                </a:solidFill>
                <a:effectLst/>
                <a:latin typeface="Arial"/>
                <a:ea typeface="Arial"/>
                <a:cs typeface="Arial"/>
              </a:rPr>
              <a:t>Der Ort des Meetings ist schlicht und </a:t>
            </a:r>
            <a:r>
              <a:rPr lang="de-DE" sz="1800" b="0" i="0" strike="noStrike" cap="none" spc="0" baseline="0" dirty="0" smtClean="0">
                <a:solidFill>
                  <a:srgbClr val="181818"/>
                </a:solidFill>
                <a:effectLst/>
                <a:latin typeface="Arial"/>
                <a:ea typeface="Arial"/>
                <a:cs typeface="Arial"/>
              </a:rPr>
              <a:t>angemessen.</a:t>
            </a:r>
            <a:endParaRPr lang="de-DE" sz="1800" b="0" i="0" strike="noStrike" cap="none" spc="0" baseline="0" dirty="0">
              <a:solidFill>
                <a:srgbClr val="181818"/>
              </a:solidFill>
              <a:effectLst/>
              <a:latin typeface="Arial"/>
              <a:ea typeface="Arial"/>
              <a:cs typeface="Arial"/>
            </a:endParaRPr>
          </a:p>
          <a:p>
            <a:pPr marL="285750" indent="-285750">
              <a:spcAft>
                <a:spcPts val="500"/>
              </a:spcAft>
              <a:buClr>
                <a:schemeClr val="accent2"/>
              </a:buClr>
              <a:buFont typeface="Arial" panose="020B0604020202020204" pitchFamily="34" charset="0"/>
              <a:buChar char="•"/>
            </a:pPr>
            <a:r>
              <a:rPr lang="de-DE" sz="1800" b="0" i="0" strike="noStrike" cap="none" spc="0" baseline="0" dirty="0">
                <a:solidFill>
                  <a:srgbClr val="181818"/>
                </a:solidFill>
                <a:effectLst/>
                <a:latin typeface="Arial"/>
                <a:ea typeface="Arial"/>
                <a:cs typeface="Arial"/>
              </a:rPr>
              <a:t>Ihr Sponsoring für dieses Meeting trägt nicht zur Unterhaltung oder Freizeitgestaltung </a:t>
            </a:r>
            <a:r>
              <a:rPr lang="de-DE" sz="1800" b="0" i="0" strike="noStrike" cap="none" spc="0" baseline="0" dirty="0" smtClean="0">
                <a:solidFill>
                  <a:srgbClr val="181818"/>
                </a:solidFill>
                <a:effectLst/>
                <a:latin typeface="Arial"/>
                <a:ea typeface="Arial"/>
                <a:cs typeface="Arial"/>
              </a:rPr>
              <a:t>bei.</a:t>
            </a:r>
            <a:endParaRPr lang="de-DE" sz="1800" b="0" i="0" strike="noStrike" cap="none" spc="0" baseline="0" dirty="0">
              <a:solidFill>
                <a:srgbClr val="181818"/>
              </a:solidFill>
              <a:effectLst/>
              <a:latin typeface="Arial"/>
              <a:ea typeface="Arial"/>
              <a:cs typeface="Arial"/>
            </a:endParaRPr>
          </a:p>
          <a:p>
            <a:pPr>
              <a:spcAft>
                <a:spcPts val="500"/>
              </a:spcAft>
            </a:pPr>
            <a:endParaRPr lang="en-US" sz="1800" dirty="0">
              <a:solidFill>
                <a:schemeClr val="bg1">
                  <a:lumMod val="10000"/>
                </a:schemeClr>
              </a:solidFill>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9D29D1B-9662-9845-B1BE-4FCAAE0337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40880" y="203596"/>
            <a:ext cx="544167" cy="544167"/>
          </a:xfrm>
          <a:prstGeom prst="rect">
            <a:avLst/>
          </a:prstGeom>
        </p:spPr>
      </p:pic>
    </p:spTree>
    <p:custDataLst>
      <p:tags r:id="rId1"/>
    </p:custDataLst>
    <p:extLst>
      <p:ext uri="{BB962C8B-B14F-4D97-AF65-F5344CB8AC3E}">
        <p14:creationId xmlns:p14="http://schemas.microsoft.com/office/powerpoint/2010/main" val="320553903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de-DE" sz="1200" b="1" i="0" strike="noStrike" cap="none" spc="0" baseline="0">
                <a:solidFill>
                  <a:srgbClr val="707074"/>
                </a:solidFill>
                <a:effectLst/>
                <a:latin typeface="Arial"/>
                <a:ea typeface="Arial"/>
                <a:cs typeface="Arial"/>
              </a:rPr>
              <a:t>NAME DES UNTERNEHMENS/VERANSTALTUNG/TITEL/LOGO EINFÜGEN</a:t>
            </a:r>
            <a:endParaRPr lang="en-US" sz="1200">
              <a:solidFill>
                <a:schemeClr val="accent4"/>
              </a:solidFill>
            </a:endParaRPr>
          </a:p>
        </p:txBody>
      </p:sp>
      <p:pic>
        <p:nvPicPr>
          <p:cNvPr id="12" name="Picture 1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B6F4C89-EF73-5644-8669-C79D323E4EF7}"/>
              </a:ext>
            </a:extLst>
          </p:cNvPr>
          <p:cNvPicPr>
            <a:picLocks noChangeAspect="1"/>
          </p:cNvPicPr>
          <p:nvPr/>
        </p:nvPicPr>
        <p:blipFill>
          <a:blip r:embed="rId3" cstate="print">
            <a:alphaModFix amt="8000"/>
            <a:extLst>
              <a:ext uri="{28A0092B-C50C-407E-A947-70E740481C1C}">
                <a14:useLocalDpi xmlns:a14="http://schemas.microsoft.com/office/drawing/2010/main" val="0"/>
              </a:ext>
            </a:extLst>
          </a:blip>
          <a:srcRect t="272" r="21667" b="15145"/>
          <a:stretch>
            <a:fillRect/>
          </a:stretch>
        </p:blipFill>
        <p:spPr>
          <a:xfrm>
            <a:off x="5562599" y="1276350"/>
            <a:ext cx="3581401" cy="3867150"/>
          </a:xfrm>
          <a:prstGeom prst="rect">
            <a:avLst/>
          </a:prstGeom>
        </p:spPr>
      </p:pic>
      <p:sp>
        <p:nvSpPr>
          <p:cNvPr id="13" name="Title 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088DF37-2814-2245-A805-7750FB51793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de-DE" sz="2600" b="1" i="0" strike="noStrike" cap="none" spc="0" baseline="0">
                <a:solidFill>
                  <a:srgbClr val="1F366A"/>
                </a:solidFill>
                <a:effectLst/>
                <a:latin typeface="Arial"/>
                <a:ea typeface="Arial"/>
                <a:cs typeface="Arial"/>
              </a:rPr>
              <a:t>Umgang mit Health Care Professionals und Amtsträgern</a:t>
            </a:r>
          </a:p>
        </p:txBody>
      </p:sp>
      <p:sp>
        <p:nvSpPr>
          <p:cNvPr id="14" name="TextBox 1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0261F053-B9D5-314B-BE60-80B591FBF6FF}"/>
              </a:ext>
            </a:extLst>
          </p:cNvPr>
          <p:cNvSpPr txBox="1"/>
          <p:nvPr/>
        </p:nvSpPr>
        <p:spPr>
          <a:xfrm>
            <a:off x="381002" y="1879252"/>
            <a:ext cx="5638798" cy="2141612"/>
          </a:xfrm>
          <a:prstGeom prst="rect">
            <a:avLst/>
          </a:prstGeom>
          <a:noFill/>
        </p:spPr>
        <p:txBody>
          <a:bodyPr wrap="square" numCol="1" rtlCol="0">
            <a:spAutoFit/>
          </a:bodyPr>
          <a:lstStyle/>
          <a:p>
            <a:pPr>
              <a:spcAft>
                <a:spcPts val="500"/>
              </a:spcAft>
            </a:pPr>
            <a:r>
              <a:rPr lang="de-DE" sz="2100" b="1" i="0" strike="noStrike" cap="none" spc="0" baseline="0" dirty="0">
                <a:solidFill>
                  <a:srgbClr val="006D6F"/>
                </a:solidFill>
                <a:effectLst/>
                <a:latin typeface="Arial"/>
                <a:ea typeface="Arial"/>
                <a:cs typeface="Arial"/>
              </a:rPr>
              <a:t>Bildungszuschüsse</a:t>
            </a:r>
          </a:p>
          <a:p>
            <a:pPr>
              <a:spcAft>
                <a:spcPts val="500"/>
              </a:spcAft>
              <a:buClr>
                <a:schemeClr val="accent2"/>
              </a:buClr>
            </a:pPr>
            <a:r>
              <a:rPr lang="de-DE" sz="1800" b="0" i="0" strike="noStrike" cap="none" spc="0" baseline="0" dirty="0">
                <a:solidFill>
                  <a:srgbClr val="181818"/>
                </a:solidFill>
                <a:effectLst/>
                <a:latin typeface="Arial"/>
                <a:ea typeface="Arial"/>
                <a:cs typeface="Arial"/>
              </a:rPr>
              <a:t>Unternehmen und ihre Vertreter dürfen </a:t>
            </a:r>
            <a:r>
              <a:rPr lang="de-DE" sz="1800" b="0" i="0" strike="noStrike" cap="none" spc="0" baseline="0" dirty="0" smtClean="0">
                <a:solidFill>
                  <a:srgbClr val="181818"/>
                </a:solidFill>
                <a:effectLst/>
                <a:latin typeface="Arial"/>
                <a:ea typeface="Arial"/>
                <a:cs typeface="Arial"/>
              </a:rPr>
              <a:t>Zuschüsse </a:t>
            </a:r>
            <a:r>
              <a:rPr lang="sr-Latn-RS" sz="1800" b="0" i="0" strike="noStrike" cap="none" spc="0" baseline="0" dirty="0" smtClean="0">
                <a:solidFill>
                  <a:srgbClr val="181818"/>
                </a:solidFill>
                <a:effectLst/>
                <a:latin typeface="Arial"/>
                <a:ea typeface="Arial"/>
                <a:cs typeface="Arial"/>
              </a:rPr>
              <a:t/>
            </a:r>
            <a:br>
              <a:rPr lang="sr-Latn-RS" sz="1800" b="0" i="0" strike="noStrike" cap="none" spc="0" baseline="0" dirty="0" smtClean="0">
                <a:solidFill>
                  <a:srgbClr val="181818"/>
                </a:solidFill>
                <a:effectLst/>
                <a:latin typeface="Arial"/>
                <a:ea typeface="Arial"/>
                <a:cs typeface="Arial"/>
              </a:rPr>
            </a:br>
            <a:r>
              <a:rPr lang="de-DE" sz="1800" b="0" i="0" strike="noStrike" cap="none" spc="0" baseline="0" dirty="0" smtClean="0">
                <a:solidFill>
                  <a:srgbClr val="181818"/>
                </a:solidFill>
                <a:effectLst/>
                <a:latin typeface="Arial"/>
                <a:ea typeface="Arial"/>
                <a:cs typeface="Arial"/>
              </a:rPr>
              <a:t>für </a:t>
            </a:r>
            <a:r>
              <a:rPr lang="de-DE" sz="1800" b="0" i="0" strike="noStrike" cap="none" spc="0" baseline="0" dirty="0">
                <a:solidFill>
                  <a:srgbClr val="181818"/>
                </a:solidFill>
                <a:effectLst/>
                <a:latin typeface="Arial"/>
                <a:ea typeface="Arial"/>
                <a:cs typeface="Arial"/>
              </a:rPr>
              <a:t>legitime Bildungszwecke gewähren. </a:t>
            </a:r>
            <a:r>
              <a:rPr lang="de-DE" sz="1800" b="0" i="0" strike="noStrike" cap="none" spc="0" baseline="0" dirty="0" smtClean="0">
                <a:solidFill>
                  <a:srgbClr val="181818"/>
                </a:solidFill>
                <a:effectLst/>
                <a:latin typeface="Arial"/>
                <a:ea typeface="Arial"/>
                <a:cs typeface="Arial"/>
              </a:rPr>
              <a:t>Dazu </a:t>
            </a:r>
            <a:r>
              <a:rPr lang="sr-Latn-RS" sz="1800" b="0" i="0" strike="noStrike" cap="none" spc="0" baseline="0" dirty="0" smtClean="0">
                <a:solidFill>
                  <a:srgbClr val="181818"/>
                </a:solidFill>
                <a:effectLst/>
                <a:latin typeface="Arial"/>
                <a:ea typeface="Arial"/>
                <a:cs typeface="Arial"/>
              </a:rPr>
              <a:t/>
            </a:r>
            <a:br>
              <a:rPr lang="sr-Latn-RS" sz="1800" b="0" i="0" strike="noStrike" cap="none" spc="0" baseline="0" dirty="0" smtClean="0">
                <a:solidFill>
                  <a:srgbClr val="181818"/>
                </a:solidFill>
                <a:effectLst/>
                <a:latin typeface="Arial"/>
                <a:ea typeface="Arial"/>
                <a:cs typeface="Arial"/>
              </a:rPr>
            </a:br>
            <a:r>
              <a:rPr lang="de-DE" sz="1800" b="0" i="0" strike="noStrike" cap="none" spc="-30" dirty="0" smtClean="0">
                <a:solidFill>
                  <a:srgbClr val="181818"/>
                </a:solidFill>
                <a:effectLst/>
                <a:latin typeface="Arial"/>
                <a:ea typeface="Arial"/>
                <a:cs typeface="Arial"/>
              </a:rPr>
              <a:t>gehören </a:t>
            </a:r>
            <a:r>
              <a:rPr lang="de-DE" sz="1800" b="0" i="0" strike="noStrike" cap="none" spc="-30" dirty="0">
                <a:solidFill>
                  <a:srgbClr val="181818"/>
                </a:solidFill>
                <a:effectLst/>
                <a:latin typeface="Arial"/>
                <a:ea typeface="Arial"/>
                <a:cs typeface="Arial"/>
              </a:rPr>
              <a:t>Zuschüsse zur Förderung der medizinischen </a:t>
            </a:r>
            <a:r>
              <a:rPr lang="de-DE" sz="1800" b="0" i="0" strike="noStrike" cap="none" spc="0" baseline="0" dirty="0">
                <a:solidFill>
                  <a:srgbClr val="181818"/>
                </a:solidFill>
                <a:effectLst/>
                <a:latin typeface="Arial"/>
                <a:ea typeface="Arial"/>
                <a:cs typeface="Arial"/>
              </a:rPr>
              <a:t>Ausbildung, zur Aufklärung von Patienten über </a:t>
            </a:r>
            <a:r>
              <a:rPr lang="de-DE" sz="1800" spc="-30" dirty="0">
                <a:solidFill>
                  <a:srgbClr val="181818"/>
                </a:solidFill>
                <a:latin typeface="Arial"/>
                <a:ea typeface="Arial"/>
                <a:cs typeface="Arial"/>
              </a:rPr>
              <a:t>wichtige Gesundheitsthemen und zur Unterstützung </a:t>
            </a:r>
            <a:r>
              <a:rPr lang="de-DE" sz="1800" b="0" i="0" strike="noStrike" cap="none" spc="0" baseline="0" dirty="0">
                <a:solidFill>
                  <a:srgbClr val="181818"/>
                </a:solidFill>
                <a:effectLst/>
                <a:latin typeface="Arial"/>
                <a:ea typeface="Arial"/>
                <a:cs typeface="Arial"/>
              </a:rPr>
              <a:t>von Bildungskonferenzen </a:t>
            </a:r>
            <a:r>
              <a:rPr lang="de-DE" sz="1800" b="0" i="0" strike="noStrike" cap="none" spc="0" baseline="0" dirty="0" smtClean="0">
                <a:solidFill>
                  <a:srgbClr val="181818"/>
                </a:solidFill>
                <a:effectLst/>
                <a:latin typeface="Arial"/>
                <a:ea typeface="Arial"/>
                <a:cs typeface="Arial"/>
              </a:rPr>
              <a:t>Dritter.</a:t>
            </a:r>
            <a:endParaRPr lang="de-DE" sz="1800" b="0" i="0" strike="noStrike" cap="none" spc="0" baseline="0" dirty="0">
              <a:solidFill>
                <a:srgbClr val="181818"/>
              </a:solidFill>
              <a:effectLst/>
              <a:latin typeface="Arial"/>
              <a:ea typeface="Arial"/>
              <a:cs typeface="Arial"/>
            </a:endParaRPr>
          </a:p>
        </p:txBody>
      </p:sp>
      <p:pic>
        <p:nvPicPr>
          <p:cNvPr id="7" name="Picture 6">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9D29D1B-9662-9845-B1BE-4FCAAE0337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40880" y="203596"/>
            <a:ext cx="544167" cy="544167"/>
          </a:xfrm>
          <a:prstGeom prst="rect">
            <a:avLst/>
          </a:prstGeom>
        </p:spPr>
      </p:pic>
    </p:spTree>
    <p:custDataLst>
      <p:tags r:id="rId1"/>
    </p:custDataLst>
    <p:extLst>
      <p:ext uri="{BB962C8B-B14F-4D97-AF65-F5344CB8AC3E}">
        <p14:creationId xmlns:p14="http://schemas.microsoft.com/office/powerpoint/2010/main" val="1867968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de-DE" sz="1200" b="1" i="0" strike="noStrike" cap="none" spc="0" baseline="0">
                <a:solidFill>
                  <a:srgbClr val="707074"/>
                </a:solidFill>
                <a:effectLst/>
                <a:latin typeface="Arial"/>
                <a:ea typeface="Arial"/>
                <a:cs typeface="Arial"/>
              </a:rPr>
              <a:t>NAME DES UNTERNEHMENS/VERANSTALTUNG/TITEL/LOGO EINFÜGEN</a:t>
            </a:r>
            <a:endParaRPr lang="en-US" sz="1200">
              <a:solidFill>
                <a:schemeClr val="accent4"/>
              </a:solidFill>
            </a:endParaRPr>
          </a:p>
        </p:txBody>
      </p:sp>
      <p:sp>
        <p:nvSpPr>
          <p:cNvPr id="13" name="Title 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088DF37-2814-2245-A805-7750FB51793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de-DE" sz="2600" b="1" i="0" strike="noStrike" cap="none" spc="0" baseline="0" dirty="0">
                <a:solidFill>
                  <a:srgbClr val="1F366A"/>
                </a:solidFill>
                <a:effectLst/>
                <a:latin typeface="Arial"/>
                <a:ea typeface="Arial"/>
                <a:cs typeface="Arial"/>
              </a:rPr>
              <a:t>Umgang mit Health Care Professionals und Amtsträgern</a:t>
            </a:r>
          </a:p>
        </p:txBody>
      </p:sp>
      <p:sp>
        <p:nvSpPr>
          <p:cNvPr id="14" name="TextBox 1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0261F053-B9D5-314B-BE60-80B591FBF6FF}"/>
              </a:ext>
            </a:extLst>
          </p:cNvPr>
          <p:cNvSpPr txBox="1"/>
          <p:nvPr/>
        </p:nvSpPr>
        <p:spPr>
          <a:xfrm>
            <a:off x="381001" y="1879252"/>
            <a:ext cx="7010399" cy="411480"/>
          </a:xfrm>
          <a:prstGeom prst="rect">
            <a:avLst/>
          </a:prstGeom>
          <a:noFill/>
        </p:spPr>
        <p:txBody>
          <a:bodyPr wrap="square" numCol="1" rtlCol="0">
            <a:spAutoFit/>
          </a:bodyPr>
          <a:lstStyle/>
          <a:p>
            <a:pPr>
              <a:spcAft>
                <a:spcPts val="500"/>
              </a:spcAft>
            </a:pPr>
            <a:r>
              <a:rPr lang="de-DE" sz="2100" b="1" i="0" strike="noStrike" cap="none" spc="0" baseline="0">
                <a:solidFill>
                  <a:srgbClr val="006D6F"/>
                </a:solidFill>
                <a:effectLst/>
                <a:latin typeface="Arial"/>
                <a:ea typeface="Arial"/>
                <a:cs typeface="Arial"/>
              </a:rPr>
              <a:t>Öffentliche Ausschreibungen</a:t>
            </a:r>
            <a:endParaRPr lang="en-US" sz="1800">
              <a:solidFill>
                <a:schemeClr val="bg1">
                  <a:lumMod val="10000"/>
                </a:schemeClr>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C8FC6819-235E-444C-8399-A79E86479DF4}"/>
              </a:ext>
            </a:extLst>
          </p:cNvPr>
          <p:cNvSpPr txBox="1"/>
          <p:nvPr/>
        </p:nvSpPr>
        <p:spPr>
          <a:xfrm>
            <a:off x="381001" y="2285820"/>
            <a:ext cx="2590799" cy="1633781"/>
          </a:xfrm>
          <a:prstGeom prst="rect">
            <a:avLst/>
          </a:prstGeom>
          <a:noFill/>
        </p:spPr>
        <p:txBody>
          <a:bodyPr wrap="square" numCol="1" rtlCol="0">
            <a:spAutoFit/>
          </a:bodyPr>
          <a:lstStyle/>
          <a:p>
            <a:pPr>
              <a:spcAft>
                <a:spcPts val="500"/>
              </a:spcAft>
            </a:pPr>
            <a:r>
              <a:rPr lang="de-DE" sz="1200" b="0" i="0" strike="noStrike" cap="none" spc="0" baseline="0" dirty="0">
                <a:solidFill>
                  <a:srgbClr val="006D6F"/>
                </a:solidFill>
                <a:effectLst/>
                <a:latin typeface="Arial"/>
                <a:ea typeface="Arial"/>
                <a:cs typeface="Arial"/>
              </a:rPr>
              <a:t>Das </a:t>
            </a:r>
            <a:r>
              <a:rPr lang="de-DE" sz="1200" b="1" i="0" strike="noStrike" cap="none" spc="0" baseline="0" dirty="0">
                <a:solidFill>
                  <a:srgbClr val="006D6F"/>
                </a:solidFill>
                <a:effectLst/>
                <a:latin typeface="Arial"/>
                <a:ea typeface="Arial"/>
                <a:cs typeface="Arial"/>
              </a:rPr>
              <a:t>dürfen</a:t>
            </a:r>
            <a:r>
              <a:rPr lang="de-DE" sz="1200" b="0" i="0" strike="noStrike" cap="none" spc="0" baseline="0" dirty="0">
                <a:solidFill>
                  <a:srgbClr val="006D6F"/>
                </a:solidFill>
                <a:effectLst/>
                <a:latin typeface="Arial"/>
                <a:ea typeface="Arial"/>
                <a:cs typeface="Arial"/>
              </a:rPr>
              <a:t> Sie:</a:t>
            </a:r>
          </a:p>
          <a:p>
            <a:pPr marL="285750" indent="-285750">
              <a:spcAft>
                <a:spcPts val="500"/>
              </a:spcAft>
              <a:buClr>
                <a:schemeClr val="accent2"/>
              </a:buClr>
              <a:buBlip>
                <a:blip r:embed="rId3"/>
              </a:buBlip>
            </a:pPr>
            <a:r>
              <a:rPr lang="de-DE" sz="1200" b="0" i="0" strike="noStrike" cap="none" spc="0" baseline="0" dirty="0">
                <a:solidFill>
                  <a:srgbClr val="181818"/>
                </a:solidFill>
                <a:effectLst/>
                <a:latin typeface="Arial"/>
                <a:ea typeface="Arial"/>
                <a:cs typeface="Arial"/>
              </a:rPr>
              <a:t>An Ausschreibungen für Produkte des Unternehmens teilnehmen, wenn dies gemäß den internen Verfahren Ihres </a:t>
            </a:r>
            <a:r>
              <a:rPr lang="de-DE" sz="1200" b="0" i="0" strike="noStrike" cap="none" spc="-20" dirty="0">
                <a:solidFill>
                  <a:srgbClr val="181818"/>
                </a:solidFill>
                <a:effectLst/>
                <a:latin typeface="Arial"/>
                <a:ea typeface="Arial"/>
                <a:cs typeface="Arial"/>
              </a:rPr>
              <a:t>Unternehmens und dem Vertrag mit dem Hersteller Ihrer </a:t>
            </a:r>
            <a:r>
              <a:rPr lang="de-DE" sz="1200" b="0" i="0" strike="noStrike" cap="none" spc="0" baseline="0" dirty="0">
                <a:solidFill>
                  <a:srgbClr val="181818"/>
                </a:solidFill>
                <a:effectLst/>
                <a:latin typeface="Arial"/>
                <a:ea typeface="Arial"/>
                <a:cs typeface="Arial"/>
              </a:rPr>
              <a:t>Medizinprodukte zulässig ist.</a:t>
            </a:r>
          </a:p>
        </p:txBody>
      </p:sp>
      <p:sp>
        <p:nvSpPr>
          <p:cNvPr id="8" name="TextBox 7">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66AF7529-3623-B54A-84C1-8CCC3B2F7B43}"/>
              </a:ext>
            </a:extLst>
          </p:cNvPr>
          <p:cNvSpPr txBox="1"/>
          <p:nvPr/>
        </p:nvSpPr>
        <p:spPr>
          <a:xfrm>
            <a:off x="3200400" y="2286000"/>
            <a:ext cx="2971800" cy="2316019"/>
          </a:xfrm>
          <a:prstGeom prst="rect">
            <a:avLst/>
          </a:prstGeom>
          <a:noFill/>
        </p:spPr>
        <p:txBody>
          <a:bodyPr wrap="square" numCol="1" rtlCol="0">
            <a:spAutoFit/>
          </a:bodyPr>
          <a:lstStyle/>
          <a:p>
            <a:pPr>
              <a:spcAft>
                <a:spcPts val="500"/>
              </a:spcAft>
            </a:pPr>
            <a:r>
              <a:rPr lang="de-DE" sz="1200" b="0" i="0" strike="noStrike" cap="none" spc="0" baseline="0" dirty="0">
                <a:solidFill>
                  <a:srgbClr val="006D6F"/>
                </a:solidFill>
                <a:effectLst/>
                <a:latin typeface="Arial"/>
                <a:ea typeface="Arial"/>
                <a:cs typeface="Arial"/>
              </a:rPr>
              <a:t>Tipps für einen regelkonformen Umgang</a:t>
            </a:r>
            <a:r>
              <a:rPr lang="de-DE" sz="1200" b="0" i="0" strike="noStrike" cap="none" spc="0" baseline="0" dirty="0">
                <a:solidFill>
                  <a:srgbClr val="181818"/>
                </a:solidFill>
                <a:effectLst/>
                <a:latin typeface="Arial"/>
                <a:ea typeface="Arial"/>
                <a:cs typeface="Arial"/>
              </a:rPr>
              <a:t>:</a:t>
            </a:r>
          </a:p>
          <a:p>
            <a:pPr marL="285750" indent="-285750">
              <a:spcAft>
                <a:spcPts val="500"/>
              </a:spcAft>
              <a:buClr>
                <a:schemeClr val="accent2"/>
              </a:buClr>
              <a:buFont typeface="Arial" panose="020B0604020202020204" pitchFamily="34" charset="0"/>
              <a:buChar char="•"/>
            </a:pPr>
            <a:r>
              <a:rPr lang="de-DE" sz="1200" b="1" i="0" strike="noStrike" cap="none" spc="0" baseline="0" dirty="0">
                <a:solidFill>
                  <a:srgbClr val="181818"/>
                </a:solidFill>
                <a:effectLst/>
                <a:latin typeface="Arial"/>
                <a:ea typeface="Arial"/>
                <a:cs typeface="Arial"/>
              </a:rPr>
              <a:t>Faires Verhalten.</a:t>
            </a:r>
          </a:p>
          <a:p>
            <a:pPr marL="457200" lvl="1" indent="-285750">
              <a:spcAft>
                <a:spcPts val="500"/>
              </a:spcAft>
              <a:buClr>
                <a:schemeClr val="accent2"/>
              </a:buClr>
              <a:buFont typeface="Arial" panose="020B0604020202020204" pitchFamily="34" charset="0"/>
              <a:buChar char="•"/>
            </a:pPr>
            <a:r>
              <a:rPr lang="de-DE" sz="1200" b="0" i="0" strike="noStrike" cap="none" spc="0" baseline="0" dirty="0">
                <a:solidFill>
                  <a:srgbClr val="181818"/>
                </a:solidFill>
                <a:effectLst/>
                <a:latin typeface="Arial"/>
                <a:ea typeface="Arial"/>
                <a:cs typeface="Arial"/>
              </a:rPr>
              <a:t>Arbeiten Sie </a:t>
            </a:r>
            <a:r>
              <a:rPr lang="de-DE" sz="1200" b="1" i="0" strike="noStrike" cap="none" spc="0" baseline="0" dirty="0">
                <a:solidFill>
                  <a:srgbClr val="181818"/>
                </a:solidFill>
                <a:effectLst/>
                <a:latin typeface="Arial"/>
                <a:ea typeface="Arial"/>
                <a:cs typeface="Arial"/>
              </a:rPr>
              <a:t>nicht</a:t>
            </a:r>
            <a:r>
              <a:rPr lang="de-DE" sz="1200" b="0" i="0" strike="noStrike" cap="none" spc="0" baseline="0" dirty="0">
                <a:solidFill>
                  <a:srgbClr val="181818"/>
                </a:solidFill>
                <a:effectLst/>
                <a:latin typeface="Arial"/>
                <a:ea typeface="Arial"/>
                <a:cs typeface="Arial"/>
              </a:rPr>
              <a:t> mit ausschreibenden Behörden in einer Weise zusammen, welche die Fairness des Prozesses beeinträchtigen könnte.</a:t>
            </a:r>
          </a:p>
          <a:p>
            <a:pPr marL="457200" lvl="1" indent="-285750">
              <a:spcAft>
                <a:spcPts val="500"/>
              </a:spcAft>
              <a:buClr>
                <a:schemeClr val="accent2"/>
              </a:buClr>
              <a:buFont typeface="Arial" panose="020B0604020202020204" pitchFamily="34" charset="0"/>
              <a:buChar char="•"/>
            </a:pPr>
            <a:r>
              <a:rPr lang="de-DE" sz="1200" b="0" i="0" strike="noStrike" cap="none" spc="0" baseline="0" dirty="0">
                <a:solidFill>
                  <a:srgbClr val="181818"/>
                </a:solidFill>
                <a:effectLst/>
                <a:latin typeface="Arial"/>
                <a:ea typeface="Arial"/>
                <a:cs typeface="Arial"/>
              </a:rPr>
              <a:t>Befolgen Sie die Gesetze des fairen Wettbewerbs und treffen Sie keine Absprachen mit Wettbewerbern.</a:t>
            </a:r>
          </a:p>
        </p:txBody>
      </p:sp>
      <p:cxnSp>
        <p:nvCxnSpPr>
          <p:cNvPr id="10" name="Straight Connector 9">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B5E21B4A-DE87-EA4E-BDBE-F03BBE92D989}"/>
              </a:ext>
            </a:extLst>
          </p:cNvPr>
          <p:cNvCxnSpPr/>
          <p:nvPr/>
        </p:nvCxnSpPr>
        <p:spPr>
          <a:xfrm>
            <a:off x="3048000" y="2343150"/>
            <a:ext cx="0" cy="259080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FE570D53-AAC5-F14D-8A46-FCD7FF774DAF}"/>
              </a:ext>
            </a:extLst>
          </p:cNvPr>
          <p:cNvSpPr txBox="1"/>
          <p:nvPr/>
        </p:nvSpPr>
        <p:spPr>
          <a:xfrm>
            <a:off x="6400800" y="2285820"/>
            <a:ext cx="2590800" cy="2849498"/>
          </a:xfrm>
          <a:prstGeom prst="rect">
            <a:avLst/>
          </a:prstGeom>
          <a:noFill/>
        </p:spPr>
        <p:txBody>
          <a:bodyPr wrap="square" numCol="1" rtlCol="0">
            <a:spAutoFit/>
          </a:bodyPr>
          <a:lstStyle/>
          <a:p>
            <a:pPr marL="285750" indent="-285750">
              <a:spcAft>
                <a:spcPts val="500"/>
              </a:spcAft>
              <a:buClr>
                <a:schemeClr val="accent2"/>
              </a:buClr>
              <a:buBlip>
                <a:blip r:embed="rId4"/>
              </a:buBlip>
            </a:pPr>
            <a:r>
              <a:rPr lang="de-DE" sz="1200" b="0" i="0" strike="noStrike" cap="none" spc="0" baseline="0" dirty="0">
                <a:solidFill>
                  <a:srgbClr val="181818"/>
                </a:solidFill>
                <a:effectLst/>
                <a:latin typeface="Arial"/>
                <a:ea typeface="Arial"/>
                <a:cs typeface="Arial"/>
              </a:rPr>
              <a:t>Geben Sie </a:t>
            </a:r>
            <a:r>
              <a:rPr lang="de-DE" sz="1200" b="1" i="0" strike="noStrike" cap="none" spc="0" baseline="0" dirty="0">
                <a:solidFill>
                  <a:srgbClr val="181818"/>
                </a:solidFill>
                <a:effectLst/>
                <a:latin typeface="Arial"/>
                <a:ea typeface="Arial"/>
                <a:cs typeface="Arial"/>
              </a:rPr>
              <a:t>keine</a:t>
            </a:r>
            <a:r>
              <a:rPr lang="de-DE" sz="1200" b="0" i="0" strike="noStrike" cap="none" spc="0" baseline="0" dirty="0">
                <a:solidFill>
                  <a:srgbClr val="181818"/>
                </a:solidFill>
                <a:effectLst/>
                <a:latin typeface="Arial"/>
                <a:ea typeface="Arial"/>
                <a:cs typeface="Arial"/>
              </a:rPr>
              <a:t> Geschenke, Spenden oder sonstige Gegenstände von Wert, </a:t>
            </a:r>
            <a:r>
              <a:rPr lang="sr-Latn-RS" sz="1200" b="0" i="0" strike="noStrike" cap="none" spc="0" baseline="0" dirty="0" smtClean="0">
                <a:solidFill>
                  <a:srgbClr val="181818"/>
                </a:solidFill>
                <a:effectLst/>
                <a:latin typeface="Arial"/>
                <a:ea typeface="Arial"/>
                <a:cs typeface="Arial"/>
              </a:rPr>
              <a:t/>
            </a:r>
            <a:br>
              <a:rPr lang="sr-Latn-RS" sz="1200" b="0" i="0" strike="noStrike" cap="none" spc="0" baseline="0" dirty="0" smtClean="0">
                <a:solidFill>
                  <a:srgbClr val="181818"/>
                </a:solidFill>
                <a:effectLst/>
                <a:latin typeface="Arial"/>
                <a:ea typeface="Arial"/>
                <a:cs typeface="Arial"/>
              </a:rPr>
            </a:br>
            <a:r>
              <a:rPr lang="de-DE" sz="1200" b="0" i="0" strike="noStrike" cap="none" spc="0" baseline="0" dirty="0" smtClean="0">
                <a:solidFill>
                  <a:srgbClr val="181818"/>
                </a:solidFill>
                <a:effectLst/>
                <a:latin typeface="Arial"/>
                <a:ea typeface="Arial"/>
                <a:cs typeface="Arial"/>
              </a:rPr>
              <a:t>um </a:t>
            </a:r>
            <a:r>
              <a:rPr lang="de-DE" sz="1200" b="0" i="0" strike="noStrike" cap="none" spc="0" baseline="0" dirty="0">
                <a:solidFill>
                  <a:srgbClr val="181818"/>
                </a:solidFill>
                <a:effectLst/>
                <a:latin typeface="Arial"/>
                <a:ea typeface="Arial"/>
                <a:cs typeface="Arial"/>
              </a:rPr>
              <a:t>zu versuchen, die Leistungsbeschreibung, Dokumentation oder Entscheidung der Ausschreibung zu beeinflussen.</a:t>
            </a:r>
          </a:p>
          <a:p>
            <a:pPr marL="285750" indent="-285750">
              <a:spcAft>
                <a:spcPts val="500"/>
              </a:spcAft>
              <a:buClr>
                <a:schemeClr val="accent2"/>
              </a:buClr>
              <a:buBlip>
                <a:blip r:embed="rId4"/>
              </a:buBlip>
            </a:pPr>
            <a:r>
              <a:rPr lang="de-DE" sz="1200" b="0" i="0" strike="noStrike" cap="none" spc="0" baseline="0" dirty="0">
                <a:solidFill>
                  <a:srgbClr val="181818"/>
                </a:solidFill>
                <a:effectLst/>
                <a:latin typeface="Arial"/>
                <a:ea typeface="Arial"/>
                <a:cs typeface="Arial"/>
              </a:rPr>
              <a:t>Geben Sie </a:t>
            </a:r>
            <a:r>
              <a:rPr lang="de-DE" sz="1200" b="1" i="0" strike="noStrike" cap="none" spc="0" baseline="0" dirty="0">
                <a:solidFill>
                  <a:srgbClr val="181818"/>
                </a:solidFill>
                <a:effectLst/>
                <a:latin typeface="Arial"/>
                <a:ea typeface="Arial"/>
                <a:cs typeface="Arial"/>
              </a:rPr>
              <a:t>keine</a:t>
            </a:r>
            <a:r>
              <a:rPr lang="de-DE" sz="1200" b="0" i="0" strike="noStrike" cap="none" spc="0" baseline="0" dirty="0">
                <a:solidFill>
                  <a:srgbClr val="181818"/>
                </a:solidFill>
                <a:effectLst/>
                <a:latin typeface="Arial"/>
                <a:ea typeface="Arial"/>
                <a:cs typeface="Arial"/>
              </a:rPr>
              <a:t> „Scheinangebote“ ab, um </a:t>
            </a:r>
            <a:r>
              <a:rPr lang="de-DE" sz="1200" b="0" i="0" strike="noStrike" cap="none" spc="0" baseline="0" dirty="0" smtClean="0">
                <a:solidFill>
                  <a:srgbClr val="181818"/>
                </a:solidFill>
                <a:effectLst/>
                <a:latin typeface="Arial"/>
                <a:ea typeface="Arial"/>
                <a:cs typeface="Arial"/>
              </a:rPr>
              <a:t>zu </a:t>
            </a:r>
            <a:r>
              <a:rPr lang="de-DE" sz="1200" b="0" i="0" strike="noStrike" cap="none" spc="0" baseline="0" dirty="0">
                <a:solidFill>
                  <a:srgbClr val="181818"/>
                </a:solidFill>
                <a:effectLst/>
                <a:latin typeface="Arial"/>
                <a:ea typeface="Arial"/>
                <a:cs typeface="Arial"/>
              </a:rPr>
              <a:t>versuchen, die Entscheidung der Ausschreibung zu beeinflussen.</a:t>
            </a:r>
          </a:p>
        </p:txBody>
      </p:sp>
      <p:cxnSp>
        <p:nvCxnSpPr>
          <p:cNvPr id="17" name="Straight Connector 16">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FBC5B7A-0ADA-DC40-BBCB-56E4BF770880}"/>
              </a:ext>
            </a:extLst>
          </p:cNvPr>
          <p:cNvCxnSpPr/>
          <p:nvPr/>
        </p:nvCxnSpPr>
        <p:spPr>
          <a:xfrm>
            <a:off x="6248400" y="2343150"/>
            <a:ext cx="0" cy="259080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9D29D1B-9662-9845-B1BE-4FCAAE0337D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40880" y="203596"/>
            <a:ext cx="544167" cy="544167"/>
          </a:xfrm>
          <a:prstGeom prst="rect">
            <a:avLst/>
          </a:prstGeom>
        </p:spPr>
      </p:pic>
    </p:spTree>
    <p:custDataLst>
      <p:tags r:id="rId1"/>
    </p:custDataLst>
    <p:extLst>
      <p:ext uri="{BB962C8B-B14F-4D97-AF65-F5344CB8AC3E}">
        <p14:creationId xmlns:p14="http://schemas.microsoft.com/office/powerpoint/2010/main" val="18228591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de-DE" sz="1200" b="1" i="0" strike="noStrike" cap="none" spc="0" baseline="0">
                <a:solidFill>
                  <a:srgbClr val="707074"/>
                </a:solidFill>
                <a:effectLst/>
                <a:latin typeface="Arial"/>
                <a:ea typeface="Arial"/>
                <a:cs typeface="Arial"/>
              </a:rPr>
              <a:t>NAME DES UNTERNEHMENS/VERANSTALTUNG/TITEL/LOGO EINFÜGEN</a:t>
            </a:r>
            <a:endParaRPr lang="en-US" sz="1200">
              <a:solidFill>
                <a:schemeClr val="accent4"/>
              </a:solidFill>
            </a:endParaRPr>
          </a:p>
        </p:txBody>
      </p:sp>
      <p:sp>
        <p:nvSpPr>
          <p:cNvPr id="13" name="Title 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088DF37-2814-2245-A805-7750FB51793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de-DE" sz="2600" b="1" i="0" strike="noStrike" cap="none" spc="0" baseline="0">
                <a:solidFill>
                  <a:srgbClr val="1F366A"/>
                </a:solidFill>
                <a:effectLst/>
                <a:latin typeface="Arial"/>
                <a:ea typeface="Arial"/>
                <a:cs typeface="Arial"/>
              </a:rPr>
              <a:t>Umgang mit Health Care Professionals und Amtsträgern</a:t>
            </a:r>
          </a:p>
        </p:txBody>
      </p:sp>
      <p:sp>
        <p:nvSpPr>
          <p:cNvPr id="14" name="TextBox 1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0261F053-B9D5-314B-BE60-80B591FBF6FF}"/>
              </a:ext>
            </a:extLst>
          </p:cNvPr>
          <p:cNvSpPr txBox="1"/>
          <p:nvPr/>
        </p:nvSpPr>
        <p:spPr>
          <a:xfrm>
            <a:off x="381001" y="1879252"/>
            <a:ext cx="7010399" cy="1023620"/>
          </a:xfrm>
          <a:prstGeom prst="rect">
            <a:avLst/>
          </a:prstGeom>
          <a:noFill/>
        </p:spPr>
        <p:txBody>
          <a:bodyPr wrap="square" numCol="1" rtlCol="0">
            <a:spAutoFit/>
          </a:bodyPr>
          <a:lstStyle/>
          <a:p>
            <a:pPr>
              <a:spcAft>
                <a:spcPts val="500"/>
              </a:spcAft>
            </a:pPr>
            <a:r>
              <a:rPr lang="de-DE" sz="2100" b="1" i="0" strike="noStrike" cap="none" spc="0" baseline="0">
                <a:solidFill>
                  <a:srgbClr val="006D6F"/>
                </a:solidFill>
                <a:effectLst/>
                <a:latin typeface="Arial"/>
                <a:ea typeface="Arial"/>
                <a:cs typeface="Arial"/>
              </a:rPr>
              <a:t>Vorführprodukte und Muster</a:t>
            </a:r>
          </a:p>
          <a:p>
            <a:pPr>
              <a:spcAft>
                <a:spcPts val="500"/>
              </a:spcAft>
            </a:pPr>
            <a:r>
              <a:rPr lang="de-DE" sz="1800" b="0" i="0" strike="noStrike" cap="none" spc="0" baseline="0">
                <a:solidFill>
                  <a:srgbClr val="181818"/>
                </a:solidFill>
                <a:effectLst/>
                <a:latin typeface="Arial"/>
                <a:ea typeface="Arial"/>
                <a:cs typeface="Arial"/>
              </a:rPr>
              <a:t>Sie können HCPs Vorführ-, Muster- und Bewertungsprodukte wie folgt kostenlos zur Verfügung stellen:</a:t>
            </a:r>
          </a:p>
        </p:txBody>
      </p:sp>
      <p:pic>
        <p:nvPicPr>
          <p:cNvPr id="19" name="Picture 18" descr="Icon&#10;&#10;Description automatically generated">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9E049DC-49B4-D14E-96AB-7E7A0F3BBF76}"/>
              </a:ext>
            </a:extLst>
          </p:cNvPr>
          <p:cNvPicPr>
            <a:picLocks noChangeAspect="1"/>
          </p:cNvPicPr>
          <p:nvPr/>
        </p:nvPicPr>
        <p:blipFill>
          <a:blip r:embed="rId3">
            <a:alphaModFix amt="20000"/>
            <a:extLst>
              <a:ext uri="{28A0092B-C50C-407E-A947-70E740481C1C}">
                <a14:useLocalDpi xmlns:a14="http://schemas.microsoft.com/office/drawing/2010/main" val="0"/>
              </a:ext>
            </a:extLst>
          </a:blip>
          <a:stretch>
            <a:fillRect/>
          </a:stretch>
        </p:blipFill>
        <p:spPr>
          <a:xfrm>
            <a:off x="2124633" y="2876550"/>
            <a:ext cx="1140674" cy="1140674"/>
          </a:xfrm>
          <a:prstGeom prst="rect">
            <a:avLst/>
          </a:prstGeom>
        </p:spPr>
      </p:pic>
      <p:pic>
        <p:nvPicPr>
          <p:cNvPr id="21" name="Picture 20" descr="Icon&#10;&#10;Description automatically generated">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0B36DE56-746F-EA47-BAC3-75D8D898A0C3}"/>
              </a:ext>
            </a:extLst>
          </p:cNvPr>
          <p:cNvPicPr>
            <a:picLocks noChangeAspect="1"/>
          </p:cNvPicPr>
          <p:nvPr/>
        </p:nvPicPr>
        <p:blipFill>
          <a:blip r:embed="rId4">
            <a:alphaModFix amt="20000"/>
            <a:extLst>
              <a:ext uri="{28A0092B-C50C-407E-A947-70E740481C1C}">
                <a14:useLocalDpi xmlns:a14="http://schemas.microsoft.com/office/drawing/2010/main" val="0"/>
              </a:ext>
            </a:extLst>
          </a:blip>
          <a:stretch>
            <a:fillRect/>
          </a:stretch>
        </p:blipFill>
        <p:spPr>
          <a:xfrm>
            <a:off x="7927126" y="2876550"/>
            <a:ext cx="1140674" cy="1140674"/>
          </a:xfrm>
          <a:prstGeom prst="rect">
            <a:avLst/>
          </a:prstGeom>
        </p:spPr>
      </p:pic>
      <p:pic>
        <p:nvPicPr>
          <p:cNvPr id="23" name="Picture 22" descr="Icon&#10;&#10;Description automatically generated">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D9D94A7F-9E1F-C84C-80FD-AE0D79D98C9A}"/>
              </a:ext>
            </a:extLst>
          </p:cNvPr>
          <p:cNvPicPr>
            <a:picLocks noChangeAspect="1"/>
          </p:cNvPicPr>
          <p:nvPr/>
        </p:nvPicPr>
        <p:blipFill>
          <a:blip r:embed="rId5">
            <a:alphaModFix amt="20000"/>
            <a:extLst>
              <a:ext uri="{28A0092B-C50C-407E-A947-70E740481C1C}">
                <a14:useLocalDpi xmlns:a14="http://schemas.microsoft.com/office/drawing/2010/main" val="0"/>
              </a:ext>
            </a:extLst>
          </a:blip>
          <a:stretch>
            <a:fillRect/>
          </a:stretch>
        </p:blipFill>
        <p:spPr>
          <a:xfrm>
            <a:off x="4908490" y="2876550"/>
            <a:ext cx="1140674" cy="1140674"/>
          </a:xfrm>
          <a:prstGeom prst="rect">
            <a:avLst/>
          </a:prstGeom>
        </p:spPr>
      </p:pic>
      <p:sp>
        <p:nvSpPr>
          <p:cNvPr id="7" name="TextBox 6">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C8FC6819-235E-444C-8399-A79E86479DF4}"/>
              </a:ext>
            </a:extLst>
          </p:cNvPr>
          <p:cNvSpPr txBox="1"/>
          <p:nvPr/>
        </p:nvSpPr>
        <p:spPr>
          <a:xfrm>
            <a:off x="381001" y="2994958"/>
            <a:ext cx="2743199" cy="1756891"/>
          </a:xfrm>
          <a:prstGeom prst="rect">
            <a:avLst/>
          </a:prstGeom>
          <a:noFill/>
        </p:spPr>
        <p:txBody>
          <a:bodyPr wrap="square" numCol="1" rtlCol="0">
            <a:spAutoFit/>
          </a:bodyPr>
          <a:lstStyle/>
          <a:p>
            <a:pPr>
              <a:spcAft>
                <a:spcPts val="500"/>
              </a:spcAft>
            </a:pPr>
            <a:r>
              <a:rPr lang="de-DE" sz="1300" b="0" i="0" u="sng" strike="noStrike" cap="none" spc="0" baseline="0" dirty="0">
                <a:solidFill>
                  <a:srgbClr val="1F366A"/>
                </a:solidFill>
                <a:effectLst/>
                <a:uFill>
                  <a:solidFill>
                    <a:srgbClr val="71B1A2"/>
                  </a:solidFill>
                </a:uFill>
                <a:latin typeface="Arial"/>
                <a:ea typeface="Arial"/>
                <a:cs typeface="Arial"/>
              </a:rPr>
              <a:t>Vorführungen: </a:t>
            </a:r>
            <a:endParaRPr lang="en-US" sz="1300" u="sng" dirty="0">
              <a:solidFill>
                <a:schemeClr val="bg1">
                  <a:lumMod val="10000"/>
                </a:schemeClr>
              </a:solidFill>
              <a:uFill>
                <a:solidFill>
                  <a:schemeClr val="accent3"/>
                </a:solidFill>
              </a:uFill>
              <a:latin typeface="Arial" panose="020B0604020202020204" pitchFamily="34" charset="0"/>
              <a:cs typeface="Arial" panose="020B0604020202020204" pitchFamily="34" charset="0"/>
            </a:endParaRPr>
          </a:p>
          <a:p>
            <a:pPr>
              <a:spcAft>
                <a:spcPts val="500"/>
              </a:spcAft>
            </a:pPr>
            <a:r>
              <a:rPr lang="de-DE" sz="1300" b="0" i="0" strike="noStrike" cap="none" spc="0" baseline="0" dirty="0">
                <a:solidFill>
                  <a:srgbClr val="181818"/>
                </a:solidFill>
                <a:effectLst/>
                <a:latin typeface="Arial"/>
                <a:ea typeface="Arial"/>
                <a:cs typeface="Arial"/>
              </a:rPr>
              <a:t>Investitionsgüter oder Einwegprodukte, die verwendet werden, um HCPs die angemessene Verwendung und Funktionalität des Produkts zu zeigen. Die Verwendung am Patienten ist ausgeschlossen.</a:t>
            </a:r>
            <a:endParaRPr lang="en-US" sz="1300" dirty="0">
              <a:solidFill>
                <a:schemeClr val="bg1">
                  <a:lumMod val="10000"/>
                </a:schemeClr>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66AF7529-3623-B54A-84C1-8CCC3B2F7B43}"/>
              </a:ext>
            </a:extLst>
          </p:cNvPr>
          <p:cNvSpPr txBox="1"/>
          <p:nvPr/>
        </p:nvSpPr>
        <p:spPr>
          <a:xfrm>
            <a:off x="3505200" y="2994958"/>
            <a:ext cx="2438400" cy="1756891"/>
          </a:xfrm>
          <a:prstGeom prst="rect">
            <a:avLst/>
          </a:prstGeom>
          <a:noFill/>
        </p:spPr>
        <p:txBody>
          <a:bodyPr wrap="square" numCol="1" rtlCol="0">
            <a:spAutoFit/>
          </a:bodyPr>
          <a:lstStyle/>
          <a:p>
            <a:pPr>
              <a:spcAft>
                <a:spcPts val="500"/>
              </a:spcAft>
            </a:pPr>
            <a:r>
              <a:rPr lang="de-DE" sz="1300" b="0" i="0" u="sng" strike="noStrike" cap="none" spc="0" baseline="0" dirty="0">
                <a:solidFill>
                  <a:srgbClr val="1F366A"/>
                </a:solidFill>
                <a:effectLst/>
                <a:uFill>
                  <a:solidFill>
                    <a:srgbClr val="71B1A2"/>
                  </a:solidFill>
                </a:uFill>
                <a:latin typeface="Arial"/>
                <a:ea typeface="Arial"/>
                <a:cs typeface="Arial"/>
              </a:rPr>
              <a:t>Muster:</a:t>
            </a:r>
            <a:endParaRPr lang="en-US" sz="1300" u="sng" dirty="0">
              <a:solidFill>
                <a:schemeClr val="bg1">
                  <a:lumMod val="10000"/>
                </a:schemeClr>
              </a:solidFill>
              <a:uFill>
                <a:solidFill>
                  <a:schemeClr val="accent3"/>
                </a:solidFill>
              </a:uFill>
              <a:latin typeface="Arial" panose="020B0604020202020204" pitchFamily="34" charset="0"/>
              <a:cs typeface="Arial" panose="020B0604020202020204" pitchFamily="34" charset="0"/>
            </a:endParaRPr>
          </a:p>
          <a:p>
            <a:pPr>
              <a:spcAft>
                <a:spcPts val="500"/>
              </a:spcAft>
            </a:pPr>
            <a:r>
              <a:rPr lang="de-DE" sz="1300" b="0" i="0" strike="noStrike" cap="none" spc="0" baseline="0" dirty="0">
                <a:solidFill>
                  <a:srgbClr val="181818"/>
                </a:solidFill>
                <a:effectLst/>
                <a:latin typeface="Arial"/>
                <a:ea typeface="Arial"/>
                <a:cs typeface="Arial"/>
              </a:rPr>
              <a:t>Einwegprodukte, die HCPs </a:t>
            </a:r>
            <a:r>
              <a:rPr lang="sr-Latn-RS" sz="1300" b="0" i="0" strike="noStrike" cap="none" spc="0" baseline="0" dirty="0" smtClean="0">
                <a:solidFill>
                  <a:srgbClr val="181818"/>
                </a:solidFill>
                <a:effectLst/>
                <a:latin typeface="Arial"/>
                <a:ea typeface="Arial"/>
                <a:cs typeface="Arial"/>
              </a:rPr>
              <a:t/>
            </a:r>
            <a:br>
              <a:rPr lang="sr-Latn-RS" sz="1300" b="0" i="0" strike="noStrike" cap="none" spc="0" baseline="0" dirty="0" smtClean="0">
                <a:solidFill>
                  <a:srgbClr val="181818"/>
                </a:solidFill>
                <a:effectLst/>
                <a:latin typeface="Arial"/>
                <a:ea typeface="Arial"/>
                <a:cs typeface="Arial"/>
              </a:rPr>
            </a:br>
            <a:r>
              <a:rPr lang="de-DE" sz="1300" b="0" i="0" strike="noStrike" cap="none" spc="0" baseline="0" dirty="0" smtClean="0">
                <a:solidFill>
                  <a:srgbClr val="181818"/>
                </a:solidFill>
                <a:effectLst/>
                <a:latin typeface="Arial"/>
                <a:ea typeface="Arial"/>
                <a:cs typeface="Arial"/>
              </a:rPr>
              <a:t>zur </a:t>
            </a:r>
            <a:r>
              <a:rPr lang="de-DE" sz="1300" b="0" i="0" strike="noStrike" cap="none" spc="0" baseline="0" dirty="0">
                <a:solidFill>
                  <a:srgbClr val="181818"/>
                </a:solidFill>
                <a:effectLst/>
                <a:latin typeface="Arial"/>
                <a:ea typeface="Arial"/>
                <a:cs typeface="Arial"/>
              </a:rPr>
              <a:t>Verfügung gestellt werden, damit sie die Auswirkungen eines Produkts auf einen Patienten oder in Verbindung mit einer Behandlung bewerten können.</a:t>
            </a:r>
            <a:endParaRPr lang="en-US" sz="1300" dirty="0">
              <a:solidFill>
                <a:schemeClr val="bg1">
                  <a:lumMod val="10000"/>
                </a:schemeClr>
              </a:solidFill>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FE570D53-AAC5-F14D-8A46-FCD7FF774DAF}"/>
              </a:ext>
            </a:extLst>
          </p:cNvPr>
          <p:cNvSpPr txBox="1"/>
          <p:nvPr/>
        </p:nvSpPr>
        <p:spPr>
          <a:xfrm>
            <a:off x="6248399" y="2994958"/>
            <a:ext cx="2819401" cy="1956946"/>
          </a:xfrm>
          <a:prstGeom prst="rect">
            <a:avLst/>
          </a:prstGeom>
          <a:noFill/>
        </p:spPr>
        <p:txBody>
          <a:bodyPr wrap="square" numCol="1" rtlCol="0">
            <a:spAutoFit/>
          </a:bodyPr>
          <a:lstStyle/>
          <a:p>
            <a:pPr>
              <a:spcAft>
                <a:spcPts val="500"/>
              </a:spcAft>
            </a:pPr>
            <a:r>
              <a:rPr lang="de-DE" sz="1300" b="0" i="0" u="sng" strike="noStrike" cap="none" spc="0" baseline="0" dirty="0">
                <a:solidFill>
                  <a:srgbClr val="1F366A"/>
                </a:solidFill>
                <a:effectLst/>
                <a:uFill>
                  <a:solidFill>
                    <a:srgbClr val="71B1A2"/>
                  </a:solidFill>
                </a:uFill>
                <a:latin typeface="Arial"/>
                <a:ea typeface="Arial"/>
                <a:cs typeface="Arial"/>
              </a:rPr>
              <a:t>Bewertungen: </a:t>
            </a:r>
            <a:endParaRPr lang="en-US" sz="1300" u="sng" dirty="0">
              <a:solidFill>
                <a:schemeClr val="bg1">
                  <a:lumMod val="10000"/>
                </a:schemeClr>
              </a:solidFill>
              <a:uFill>
                <a:solidFill>
                  <a:schemeClr val="accent3"/>
                </a:solidFill>
              </a:uFill>
              <a:latin typeface="Arial" panose="020B0604020202020204" pitchFamily="34" charset="0"/>
              <a:cs typeface="Arial" panose="020B0604020202020204" pitchFamily="34" charset="0"/>
            </a:endParaRPr>
          </a:p>
          <a:p>
            <a:pPr>
              <a:spcAft>
                <a:spcPts val="500"/>
              </a:spcAft>
            </a:pPr>
            <a:r>
              <a:rPr lang="de-DE" sz="1300" b="0" i="0" strike="noStrike" cap="none" spc="0" baseline="0" dirty="0">
                <a:solidFill>
                  <a:srgbClr val="181818"/>
                </a:solidFill>
                <a:effectLst/>
                <a:latin typeface="Arial"/>
                <a:ea typeface="Arial"/>
                <a:cs typeface="Arial"/>
              </a:rPr>
              <a:t>Investitionsgüter oder Einwegprodukte, die dem HCP </a:t>
            </a:r>
            <a:r>
              <a:rPr lang="sr-Latn-RS" sz="1300" b="0" i="0" strike="noStrike" cap="none" spc="0" baseline="0" dirty="0" smtClean="0">
                <a:solidFill>
                  <a:srgbClr val="181818"/>
                </a:solidFill>
                <a:effectLst/>
                <a:latin typeface="Arial"/>
                <a:ea typeface="Arial"/>
                <a:cs typeface="Arial"/>
              </a:rPr>
              <a:t/>
            </a:r>
            <a:br>
              <a:rPr lang="sr-Latn-RS" sz="1300" b="0" i="0" strike="noStrike" cap="none" spc="0" baseline="0" dirty="0" smtClean="0">
                <a:solidFill>
                  <a:srgbClr val="181818"/>
                </a:solidFill>
                <a:effectLst/>
                <a:latin typeface="Arial"/>
                <a:ea typeface="Arial"/>
                <a:cs typeface="Arial"/>
              </a:rPr>
            </a:br>
            <a:r>
              <a:rPr lang="de-DE" sz="1300" b="0" i="0" strike="noStrike" cap="none" spc="0" baseline="0" dirty="0" smtClean="0">
                <a:solidFill>
                  <a:srgbClr val="181818"/>
                </a:solidFill>
                <a:effectLst/>
                <a:latin typeface="Arial"/>
                <a:ea typeface="Arial"/>
                <a:cs typeface="Arial"/>
              </a:rPr>
              <a:t>im </a:t>
            </a:r>
            <a:r>
              <a:rPr lang="de-DE" sz="1300" b="0" i="0" strike="noStrike" cap="none" spc="0" baseline="0" dirty="0">
                <a:solidFill>
                  <a:srgbClr val="181818"/>
                </a:solidFill>
                <a:effectLst/>
                <a:latin typeface="Arial"/>
                <a:ea typeface="Arial"/>
                <a:cs typeface="Arial"/>
              </a:rPr>
              <a:t>Rahmen einer formalen Bewertung zur Verfügung gestellt werden, um Produkteigenschaften, Leistung und Funktionalität am Patienten oder bei stationären Eingriffen zu beurteilen.</a:t>
            </a:r>
            <a:endParaRPr lang="en-US" sz="1300" dirty="0">
              <a:solidFill>
                <a:schemeClr val="bg1">
                  <a:lumMod val="10000"/>
                </a:schemeClr>
              </a:solidFill>
              <a:latin typeface="Arial" panose="020B0604020202020204" pitchFamily="34" charset="0"/>
              <a:cs typeface="Arial" panose="020B0604020202020204" pitchFamily="34" charset="0"/>
            </a:endParaRPr>
          </a:p>
        </p:txBody>
      </p:sp>
      <p:pic>
        <p:nvPicPr>
          <p:cNvPr id="12" name="Picture 1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9D29D1B-9662-9845-B1BE-4FCAAE0337D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40880" y="203596"/>
            <a:ext cx="544167" cy="544167"/>
          </a:xfrm>
          <a:prstGeom prst="rect">
            <a:avLst/>
          </a:prstGeom>
        </p:spPr>
      </p:pic>
    </p:spTree>
    <p:custDataLst>
      <p:tags r:id="rId1"/>
    </p:custDataLst>
    <p:extLst>
      <p:ext uri="{BB962C8B-B14F-4D97-AF65-F5344CB8AC3E}">
        <p14:creationId xmlns:p14="http://schemas.microsoft.com/office/powerpoint/2010/main" val="389531370"/>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de-DE" sz="1200" b="1" i="0" strike="noStrike" cap="none" spc="0" baseline="0">
                <a:solidFill>
                  <a:srgbClr val="707074"/>
                </a:solidFill>
                <a:effectLst/>
                <a:latin typeface="Arial"/>
                <a:ea typeface="Arial"/>
                <a:cs typeface="Arial"/>
              </a:rPr>
              <a:t>NAME DES UNTERNEHMENS/VERANSTALTUNG/TITEL/LOGO EINFÜGEN</a:t>
            </a:r>
            <a:endParaRPr lang="en-US" sz="1200">
              <a:solidFill>
                <a:schemeClr val="accent4"/>
              </a:solidFill>
            </a:endParaRPr>
          </a:p>
        </p:txBody>
      </p:sp>
      <p:sp>
        <p:nvSpPr>
          <p:cNvPr id="13" name="Title 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088DF37-2814-2245-A805-7750FB51793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de-DE" sz="2600" b="1" i="0" strike="noStrike" cap="none" spc="0" baseline="0">
                <a:solidFill>
                  <a:srgbClr val="1F366A"/>
                </a:solidFill>
                <a:effectLst/>
                <a:latin typeface="Arial"/>
                <a:ea typeface="Arial"/>
                <a:cs typeface="Arial"/>
              </a:rPr>
              <a:t>Umgang mit Health Care Professionals und Amtsträgern</a:t>
            </a:r>
          </a:p>
        </p:txBody>
      </p:sp>
      <p:sp>
        <p:nvSpPr>
          <p:cNvPr id="14" name="TextBox 1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0261F053-B9D5-314B-BE60-80B591FBF6FF}"/>
              </a:ext>
            </a:extLst>
          </p:cNvPr>
          <p:cNvSpPr txBox="1"/>
          <p:nvPr/>
        </p:nvSpPr>
        <p:spPr>
          <a:xfrm>
            <a:off x="381001" y="1879252"/>
            <a:ext cx="8534399" cy="2887970"/>
          </a:xfrm>
          <a:prstGeom prst="rect">
            <a:avLst/>
          </a:prstGeom>
          <a:noFill/>
        </p:spPr>
        <p:txBody>
          <a:bodyPr wrap="square" numCol="1" rtlCol="0">
            <a:spAutoFit/>
          </a:bodyPr>
          <a:lstStyle/>
          <a:p>
            <a:pPr>
              <a:spcAft>
                <a:spcPts val="500"/>
              </a:spcAft>
            </a:pPr>
            <a:r>
              <a:rPr lang="de-DE" sz="2100" b="1" i="0" strike="noStrike" cap="none" spc="0" baseline="0" dirty="0">
                <a:solidFill>
                  <a:srgbClr val="006D6F"/>
                </a:solidFill>
                <a:effectLst/>
                <a:latin typeface="Arial"/>
                <a:ea typeface="Arial"/>
                <a:cs typeface="Arial"/>
              </a:rPr>
              <a:t>Vorführprodukte und Muster</a:t>
            </a:r>
          </a:p>
          <a:p>
            <a:pPr>
              <a:spcAft>
                <a:spcPts val="500"/>
              </a:spcAft>
            </a:pPr>
            <a:r>
              <a:rPr lang="de-DE" sz="1800" b="0" i="0" strike="noStrike" cap="none" spc="0" baseline="0" dirty="0">
                <a:solidFill>
                  <a:srgbClr val="181818"/>
                </a:solidFill>
                <a:effectLst/>
                <a:latin typeface="Arial"/>
                <a:ea typeface="Arial"/>
                <a:cs typeface="Arial"/>
              </a:rPr>
              <a:t>Sie dürfen </a:t>
            </a:r>
            <a:r>
              <a:rPr lang="de-DE" sz="1800" b="1" i="0" strike="noStrike" cap="none" spc="0" baseline="0" dirty="0">
                <a:solidFill>
                  <a:srgbClr val="181818"/>
                </a:solidFill>
                <a:effectLst/>
                <a:latin typeface="Arial"/>
                <a:ea typeface="Arial"/>
                <a:cs typeface="Arial"/>
              </a:rPr>
              <a:t>keine</a:t>
            </a:r>
            <a:r>
              <a:rPr lang="de-DE" sz="1800" b="0" i="0" strike="noStrike" cap="none" spc="0" baseline="0" dirty="0">
                <a:solidFill>
                  <a:srgbClr val="181818"/>
                </a:solidFill>
                <a:effectLst/>
                <a:latin typeface="Arial"/>
                <a:ea typeface="Arial"/>
                <a:cs typeface="Arial"/>
              </a:rPr>
              <a:t> kostenfreien Produkte anbieten:</a:t>
            </a:r>
          </a:p>
          <a:p>
            <a:pPr marL="285750" indent="-285750">
              <a:spcAft>
                <a:spcPts val="500"/>
              </a:spcAft>
              <a:buClr>
                <a:schemeClr val="accent2"/>
              </a:buClr>
              <a:buBlip>
                <a:blip r:embed="rId3"/>
              </a:buBlip>
            </a:pPr>
            <a:r>
              <a:rPr lang="de-DE" sz="1800" b="0" i="0" strike="noStrike" cap="none" spc="0" baseline="0" dirty="0">
                <a:solidFill>
                  <a:srgbClr val="181818"/>
                </a:solidFill>
                <a:effectLst/>
                <a:latin typeface="Arial"/>
                <a:ea typeface="Arial"/>
                <a:cs typeface="Arial"/>
              </a:rPr>
              <a:t>Zur Belohnung oder Entschädigung einzelner HCPs oder Einrichtungen des Gesundheitswesens für abgeschlossene Käufe, zukünftige Kaufverpflichtungen oder im Austausch für Marketinginformationen oder angebliche Produktmängel.</a:t>
            </a:r>
          </a:p>
          <a:p>
            <a:pPr marL="285750" indent="-285750">
              <a:spcAft>
                <a:spcPts val="500"/>
              </a:spcAft>
              <a:buClr>
                <a:schemeClr val="accent2"/>
              </a:buClr>
              <a:buBlip>
                <a:blip r:embed="rId3"/>
              </a:buBlip>
            </a:pPr>
            <a:r>
              <a:rPr lang="de-DE" sz="1800" b="0" i="0" strike="noStrike" cap="none" spc="0" baseline="0" dirty="0">
                <a:solidFill>
                  <a:srgbClr val="181818"/>
                </a:solidFill>
                <a:effectLst/>
                <a:latin typeface="Arial"/>
                <a:ea typeface="Arial"/>
                <a:cs typeface="Arial"/>
              </a:rPr>
              <a:t>Die nicht von der lokalen Regulierungsbehörde in diesem Markt genehmigt oder freigegeben wurden, es sei denn, sie sind nach geltendem Recht in diesem Markt ausdrücklich zugelassen.</a:t>
            </a:r>
          </a:p>
          <a:p>
            <a:pPr marL="285750" indent="-285750">
              <a:spcAft>
                <a:spcPts val="500"/>
              </a:spcAft>
              <a:buClr>
                <a:schemeClr val="accent2"/>
              </a:buClr>
              <a:buBlip>
                <a:blip r:embed="rId3"/>
              </a:buBlip>
            </a:pPr>
            <a:r>
              <a:rPr lang="de-DE" sz="1800" b="0" i="0" strike="noStrike" cap="none" spc="0" baseline="0" dirty="0">
                <a:solidFill>
                  <a:srgbClr val="181818"/>
                </a:solidFill>
                <a:effectLst/>
                <a:latin typeface="Arial"/>
                <a:ea typeface="Arial"/>
                <a:cs typeface="Arial"/>
              </a:rPr>
              <a:t>Für eine nicht zugelassene Verwendung des Produkts.</a:t>
            </a:r>
          </a:p>
        </p:txBody>
      </p:sp>
      <p:pic>
        <p:nvPicPr>
          <p:cNvPr id="6" name="Picture 5">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9D29D1B-9662-9845-B1BE-4FCAAE0337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40880" y="203596"/>
            <a:ext cx="544167" cy="544167"/>
          </a:xfrm>
          <a:prstGeom prst="rect">
            <a:avLst/>
          </a:prstGeom>
        </p:spPr>
      </p:pic>
    </p:spTree>
    <p:custDataLst>
      <p:tags r:id="rId1"/>
    </p:custDataLst>
    <p:extLst>
      <p:ext uri="{BB962C8B-B14F-4D97-AF65-F5344CB8AC3E}">
        <p14:creationId xmlns:p14="http://schemas.microsoft.com/office/powerpoint/2010/main" val="3790315109"/>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de-DE" sz="1200" b="1" i="0" strike="noStrike" cap="none" spc="0" baseline="0">
                <a:solidFill>
                  <a:srgbClr val="707074"/>
                </a:solidFill>
                <a:effectLst/>
                <a:latin typeface="Arial"/>
                <a:ea typeface="Arial"/>
                <a:cs typeface="Arial"/>
              </a:rPr>
              <a:t>NAME DES UNTERNEHMENS/VERANSTALTUNG/TITEL/LOGO EINFÜGEN</a:t>
            </a:r>
            <a:endParaRPr lang="en-US" sz="1200">
              <a:solidFill>
                <a:schemeClr val="accent4"/>
              </a:solidFill>
            </a:endParaRPr>
          </a:p>
        </p:txBody>
      </p:sp>
      <p:sp>
        <p:nvSpPr>
          <p:cNvPr id="13" name="Title 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088DF37-2814-2245-A805-7750FB51793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de-DE" sz="2600" b="1" i="0" strike="noStrike" cap="none" spc="0" baseline="0">
                <a:solidFill>
                  <a:srgbClr val="1F366A"/>
                </a:solidFill>
                <a:effectLst/>
                <a:latin typeface="Arial"/>
                <a:ea typeface="Arial"/>
                <a:cs typeface="Arial"/>
              </a:rPr>
              <a:t>Umgang mit Health Care Professionals und Amtsträgern</a:t>
            </a:r>
          </a:p>
        </p:txBody>
      </p:sp>
      <p:sp>
        <p:nvSpPr>
          <p:cNvPr id="14" name="TextBox 1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0261F053-B9D5-314B-BE60-80B591FBF6FF}"/>
              </a:ext>
            </a:extLst>
          </p:cNvPr>
          <p:cNvSpPr txBox="1"/>
          <p:nvPr/>
        </p:nvSpPr>
        <p:spPr>
          <a:xfrm>
            <a:off x="381001" y="1879252"/>
            <a:ext cx="7010399" cy="411480"/>
          </a:xfrm>
          <a:prstGeom prst="rect">
            <a:avLst/>
          </a:prstGeom>
          <a:noFill/>
        </p:spPr>
        <p:txBody>
          <a:bodyPr wrap="square" numCol="1" rtlCol="0">
            <a:spAutoFit/>
          </a:bodyPr>
          <a:lstStyle/>
          <a:p>
            <a:pPr>
              <a:spcAft>
                <a:spcPts val="500"/>
              </a:spcAft>
            </a:pPr>
            <a:r>
              <a:rPr lang="de-DE" sz="2100" b="1" i="0" strike="noStrike" cap="none" spc="0" baseline="0">
                <a:solidFill>
                  <a:srgbClr val="006D6F"/>
                </a:solidFill>
                <a:effectLst/>
                <a:latin typeface="Arial"/>
                <a:ea typeface="Arial"/>
                <a:cs typeface="Arial"/>
              </a:rPr>
              <a:t>Beispielszenarien</a:t>
            </a:r>
            <a:endParaRPr lang="en-US" sz="1800">
              <a:solidFill>
                <a:schemeClr val="bg1">
                  <a:lumMod val="10000"/>
                </a:schemeClr>
              </a:solidFill>
              <a:latin typeface="Arial" panose="020B0604020202020204" pitchFamily="34" charset="0"/>
              <a:cs typeface="Arial" panose="020B0604020202020204" pitchFamily="34" charset="0"/>
            </a:endParaRPr>
          </a:p>
        </p:txBody>
      </p:sp>
      <p:graphicFrame>
        <p:nvGraphicFramePr>
          <p:cNvPr id="6" name="Table 5">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5A2FD420-917C-B549-8A6A-7B2324F616C7}"/>
              </a:ext>
            </a:extLst>
          </p:cNvPr>
          <p:cNvGraphicFramePr>
            <a:graphicFrameLocks noGrp="1"/>
          </p:cNvGraphicFramePr>
          <p:nvPr>
            <p:extLst>
              <p:ext uri="{D42A27DB-BD31-4B8C-83A1-F6EECF244321}">
                <p14:modId xmlns:p14="http://schemas.microsoft.com/office/powerpoint/2010/main" val="397334074"/>
              </p:ext>
            </p:extLst>
          </p:nvPr>
        </p:nvGraphicFramePr>
        <p:xfrm>
          <a:off x="457200" y="2403660"/>
          <a:ext cx="8382000" cy="2208456"/>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3387197682"/>
                    </a:ext>
                  </a:extLst>
                </a:gridCol>
                <a:gridCol w="5334000">
                  <a:extLst>
                    <a:ext uri="{9D8B030D-6E8A-4147-A177-3AD203B41FA5}">
                      <a16:col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3346849977"/>
                    </a:ext>
                  </a:extLst>
                </a:gridCol>
              </a:tblGrid>
              <a:tr h="245409">
                <a:tc>
                  <a:txBody>
                    <a:bodyPr/>
                    <a:lstStyle/>
                    <a:p>
                      <a:r>
                        <a:rPr lang="de-DE" sz="1300" b="1" i="0" strike="noStrike" cap="none" spc="0" baseline="0" dirty="0">
                          <a:solidFill>
                            <a:srgbClr val="F3F3F3"/>
                          </a:solidFill>
                          <a:effectLst/>
                          <a:latin typeface="Arial"/>
                          <a:ea typeface="Arial"/>
                          <a:cs typeface="Arial"/>
                        </a:rPr>
                        <a:t>AKTION</a:t>
                      </a:r>
                    </a:p>
                  </a:txBody>
                  <a:tcPr marL="60512" marR="60512" marT="30256" marB="30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r>
                        <a:rPr lang="de-DE" sz="1300" b="1" i="0" strike="noStrike" cap="none" spc="0" baseline="0">
                          <a:solidFill>
                            <a:srgbClr val="F3F3F3"/>
                          </a:solidFill>
                          <a:effectLst/>
                          <a:latin typeface="Arial"/>
                          <a:ea typeface="Arial"/>
                          <a:cs typeface="Arial"/>
                        </a:rPr>
                        <a:t>REAKTION</a:t>
                      </a:r>
                    </a:p>
                  </a:txBody>
                  <a:tcPr marL="60512" marR="60512" marT="30256" marB="30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3146779138"/>
                  </a:ext>
                </a:extLst>
              </a:tr>
              <a:tr h="245409">
                <a:tc>
                  <a:txBody>
                    <a:bodyPr/>
                    <a:lstStyle/>
                    <a:p>
                      <a:r>
                        <a:rPr lang="de-DE" sz="1200" b="0" i="0" strike="noStrike" cap="none" spc="0" baseline="0" dirty="0">
                          <a:solidFill>
                            <a:srgbClr val="181818"/>
                          </a:solidFill>
                          <a:effectLst/>
                          <a:latin typeface="Arial"/>
                          <a:ea typeface="Arial"/>
                          <a:cs typeface="Arial"/>
                        </a:rPr>
                        <a:t>Sie gewähren einem Krankenhaus einen Bildungszuschuss, um die Gunst des Ausschreibungsausschusses zu gewinnen, der die von Ihnen verkauften Produkte auswählt.</a:t>
                      </a:r>
                    </a:p>
                  </a:txBody>
                  <a:tcPr marL="60512" marR="60512" marT="30256" marB="30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605150" rtl="0" eaLnBrk="1" fontAlgn="auto" latinLnBrk="0" hangingPunct="1">
                        <a:lnSpc>
                          <a:spcPct val="100000"/>
                        </a:lnSpc>
                        <a:spcBef>
                          <a:spcPct val="0"/>
                        </a:spcBef>
                        <a:spcAft>
                          <a:spcPct val="0"/>
                        </a:spcAft>
                        <a:buClrTx/>
                        <a:buSzTx/>
                        <a:buFontTx/>
                        <a:buNone/>
                        <a:defRPr/>
                      </a:pPr>
                      <a:r>
                        <a:rPr lang="de-DE" sz="1200" b="1" i="0" strike="noStrike" cap="none" spc="0" baseline="0" dirty="0">
                          <a:solidFill>
                            <a:srgbClr val="181818"/>
                          </a:solidFill>
                          <a:effectLst/>
                          <a:latin typeface="Arial"/>
                          <a:ea typeface="Arial"/>
                          <a:cs typeface="Arial"/>
                        </a:rPr>
                        <a:t>Dies ist </a:t>
                      </a:r>
                      <a:r>
                        <a:rPr lang="de-DE" sz="1200" b="1" i="0" u="sng" strike="noStrike" cap="none" spc="0" baseline="0" dirty="0">
                          <a:solidFill>
                            <a:srgbClr val="181818"/>
                          </a:solidFill>
                          <a:effectLst/>
                          <a:uFill>
                            <a:solidFill>
                              <a:srgbClr val="71B1A2"/>
                            </a:solidFill>
                          </a:uFill>
                          <a:latin typeface="Arial"/>
                          <a:ea typeface="Arial"/>
                          <a:cs typeface="Arial"/>
                        </a:rPr>
                        <a:t>unzulässig</a:t>
                      </a:r>
                      <a:r>
                        <a:rPr lang="de-DE" sz="1200" b="1" i="0" strike="noStrike" cap="none" spc="0" baseline="0" dirty="0">
                          <a:solidFill>
                            <a:srgbClr val="181818"/>
                          </a:solidFill>
                          <a:effectLst/>
                          <a:latin typeface="Arial"/>
                          <a:ea typeface="Arial"/>
                          <a:cs typeface="Arial"/>
                        </a:rPr>
                        <a:t>.</a:t>
                      </a:r>
                    </a:p>
                    <a:p>
                      <a:pPr marL="0" marR="0" lvl="0" indent="0" algn="l" defTabSz="605150" rtl="0" eaLnBrk="1" fontAlgn="auto" latinLnBrk="0" hangingPunct="1">
                        <a:lnSpc>
                          <a:spcPct val="100000"/>
                        </a:lnSpc>
                        <a:spcBef>
                          <a:spcPct val="0"/>
                        </a:spcBef>
                        <a:spcAft>
                          <a:spcPct val="0"/>
                        </a:spcAft>
                        <a:buClrTx/>
                        <a:buSzTx/>
                        <a:buFontTx/>
                        <a:buNone/>
                        <a:defRPr/>
                      </a:pPr>
                      <a:r>
                        <a:rPr lang="de-DE" sz="1200" b="0" i="0" strike="noStrike" cap="none" spc="-30" baseline="0" dirty="0">
                          <a:solidFill>
                            <a:srgbClr val="181818"/>
                          </a:solidFill>
                          <a:effectLst/>
                          <a:latin typeface="Arial"/>
                          <a:ea typeface="Arial"/>
                          <a:cs typeface="Arial"/>
                        </a:rPr>
                        <a:t>Sie dürfen den ausschreibenden Stellen keine Geschenke, Zuschüsse, Spenden oder irgendetwas von Wert zur Verfügung stellen, um zu versuchen</a:t>
                      </a:r>
                      <a:r>
                        <a:rPr lang="de-DE" sz="1200" b="0" i="0" strike="noStrike" cap="none" spc="0" baseline="0" dirty="0">
                          <a:solidFill>
                            <a:srgbClr val="181818"/>
                          </a:solidFill>
                          <a:effectLst/>
                          <a:latin typeface="Arial"/>
                          <a:ea typeface="Arial"/>
                          <a:cs typeface="Arial"/>
                        </a:rPr>
                        <a:t>, die Ausschreibungsentscheidung, Materialien oder Unterlagen zu beeinflussen.</a:t>
                      </a:r>
                      <a:endParaRPr lang="en-US" sz="1200" dirty="0"/>
                    </a:p>
                  </a:txBody>
                  <a:tcPr marL="60512" marR="60512" marT="30256" marB="30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777200471"/>
                  </a:ext>
                </a:extLst>
              </a:tr>
              <a:tr h="245409">
                <a:tc>
                  <a:txBody>
                    <a:bodyPr/>
                    <a:lstStyle/>
                    <a:p>
                      <a:pPr marL="0" marR="0" lvl="0" indent="0" algn="l" defTabSz="605150" rtl="0" eaLnBrk="1" fontAlgn="auto" latinLnBrk="0" hangingPunct="1">
                        <a:lnSpc>
                          <a:spcPct val="100000"/>
                        </a:lnSpc>
                        <a:spcBef>
                          <a:spcPct val="0"/>
                        </a:spcBef>
                        <a:spcAft>
                          <a:spcPct val="0"/>
                        </a:spcAft>
                        <a:buClrTx/>
                        <a:buSzTx/>
                        <a:buFontTx/>
                        <a:buNone/>
                        <a:defRPr/>
                      </a:pPr>
                      <a:r>
                        <a:rPr lang="de-DE" sz="1200" b="0" i="0" strike="noStrike" cap="none" spc="-30" baseline="0" dirty="0">
                          <a:solidFill>
                            <a:srgbClr val="181818"/>
                          </a:solidFill>
                          <a:effectLst/>
                          <a:latin typeface="Arial"/>
                          <a:ea typeface="Arial"/>
                          <a:cs typeface="Arial"/>
                        </a:rPr>
                        <a:t>Sie bieten einer medizinischen Fachkraft nach einer Operation regelmäßig Mahlzeiten </a:t>
                      </a:r>
                      <a:r>
                        <a:rPr lang="de-DE" sz="1200" b="0" i="0" strike="noStrike" cap="none" spc="0" baseline="0" dirty="0">
                          <a:solidFill>
                            <a:srgbClr val="181818"/>
                          </a:solidFill>
                          <a:effectLst/>
                          <a:latin typeface="Arial"/>
                          <a:ea typeface="Arial"/>
                          <a:cs typeface="Arial"/>
                        </a:rPr>
                        <a:t>an, weil sie diese Geste zu schätzen weiß.</a:t>
                      </a:r>
                      <a:endParaRPr lang="en-US" sz="1200" dirty="0"/>
                    </a:p>
                  </a:txBody>
                  <a:tcPr marL="60512" marR="60512" marT="30256" marB="30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605150" rtl="0" eaLnBrk="1" fontAlgn="auto" latinLnBrk="0" hangingPunct="1">
                        <a:lnSpc>
                          <a:spcPct val="100000"/>
                        </a:lnSpc>
                        <a:spcBef>
                          <a:spcPct val="0"/>
                        </a:spcBef>
                        <a:spcAft>
                          <a:spcPct val="0"/>
                        </a:spcAft>
                        <a:buClrTx/>
                        <a:buSzTx/>
                        <a:buFontTx/>
                        <a:buNone/>
                        <a:defRPr/>
                      </a:pPr>
                      <a:r>
                        <a:rPr lang="de-DE" sz="1200" b="1" i="0" strike="noStrike" cap="none" spc="0" baseline="0" dirty="0">
                          <a:solidFill>
                            <a:srgbClr val="181818"/>
                          </a:solidFill>
                          <a:effectLst/>
                          <a:latin typeface="Arial"/>
                          <a:ea typeface="Arial"/>
                          <a:cs typeface="Arial"/>
                        </a:rPr>
                        <a:t>Dies ist </a:t>
                      </a:r>
                      <a:r>
                        <a:rPr lang="de-DE" sz="1200" b="1" i="0" u="sng" strike="noStrike" cap="none" spc="0" baseline="0" dirty="0">
                          <a:solidFill>
                            <a:srgbClr val="181818"/>
                          </a:solidFill>
                          <a:effectLst/>
                          <a:uFill>
                            <a:solidFill>
                              <a:srgbClr val="71B1A2"/>
                            </a:solidFill>
                          </a:uFill>
                          <a:latin typeface="Arial"/>
                          <a:ea typeface="Arial"/>
                          <a:cs typeface="Arial"/>
                        </a:rPr>
                        <a:t>unzulässig</a:t>
                      </a:r>
                      <a:r>
                        <a:rPr lang="de-DE" sz="1200" b="1" i="0" strike="noStrike" cap="none" spc="0" baseline="0" dirty="0">
                          <a:solidFill>
                            <a:srgbClr val="181818"/>
                          </a:solidFill>
                          <a:effectLst/>
                          <a:latin typeface="Arial"/>
                          <a:ea typeface="Arial"/>
                          <a:cs typeface="Arial"/>
                        </a:rPr>
                        <a:t>.</a:t>
                      </a:r>
                    </a:p>
                    <a:p>
                      <a:pPr marL="0" marR="0" lvl="0" indent="0" algn="l" defTabSz="605150" rtl="0" eaLnBrk="1" fontAlgn="auto" latinLnBrk="0" hangingPunct="1">
                        <a:lnSpc>
                          <a:spcPct val="100000"/>
                        </a:lnSpc>
                        <a:spcBef>
                          <a:spcPct val="0"/>
                        </a:spcBef>
                        <a:spcAft>
                          <a:spcPct val="0"/>
                        </a:spcAft>
                        <a:buClrTx/>
                        <a:buSzTx/>
                        <a:buFontTx/>
                        <a:buNone/>
                        <a:defRPr/>
                      </a:pPr>
                      <a:r>
                        <a:rPr lang="de-DE" sz="1200" b="0" i="0" strike="noStrike" cap="none" spc="-30" baseline="0" dirty="0">
                          <a:solidFill>
                            <a:srgbClr val="181818"/>
                          </a:solidFill>
                          <a:effectLst/>
                          <a:latin typeface="Arial"/>
                          <a:ea typeface="Arial"/>
                          <a:cs typeface="Arial"/>
                        </a:rPr>
                        <a:t>Sie dürfen einem einzelnen HCP nicht regelmäßig Mahlzeiten zukommen lassen.</a:t>
                      </a:r>
                    </a:p>
                    <a:p>
                      <a:pPr marL="0" marR="0" lvl="0" indent="0" algn="l" defTabSz="605150" rtl="0" eaLnBrk="1" fontAlgn="auto" latinLnBrk="0" hangingPunct="1">
                        <a:lnSpc>
                          <a:spcPct val="100000"/>
                        </a:lnSpc>
                        <a:spcBef>
                          <a:spcPct val="0"/>
                        </a:spcBef>
                        <a:spcAft>
                          <a:spcPct val="0"/>
                        </a:spcAft>
                        <a:buClrTx/>
                        <a:buSzTx/>
                        <a:buFontTx/>
                        <a:buNone/>
                        <a:defRPr/>
                      </a:pPr>
                      <a:r>
                        <a:rPr lang="de-DE" sz="1200" b="0" i="0" strike="noStrike" cap="none" spc="0" baseline="0" dirty="0">
                          <a:solidFill>
                            <a:srgbClr val="181818"/>
                          </a:solidFill>
                          <a:effectLst/>
                          <a:latin typeface="Arial"/>
                          <a:ea typeface="Arial"/>
                          <a:cs typeface="Arial"/>
                        </a:rPr>
                        <a:t>Sie dürfen gelegentlich Mahlzeiten an medizinische Fachkräfte oder Amtsträger bereitstellen, wenn diese im Rahmen einer legitimen geschäftlichen oder pädagogischen Interaktion angeboten werden.</a:t>
                      </a:r>
                      <a:endParaRPr lang="en-US" sz="1200" dirty="0"/>
                    </a:p>
                  </a:txBody>
                  <a:tcPr marL="60512" marR="60512" marT="30256" marB="30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748798014"/>
                  </a:ext>
                </a:extLst>
              </a:tr>
            </a:tbl>
          </a:graphicData>
        </a:graphic>
      </p:graphicFrame>
      <p:pic>
        <p:nvPicPr>
          <p:cNvPr id="7" name="Picture 6">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9D29D1B-9662-9845-B1BE-4FCAAE0337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0880" y="203596"/>
            <a:ext cx="544167" cy="544167"/>
          </a:xfrm>
          <a:prstGeom prst="rect">
            <a:avLst/>
          </a:prstGeom>
        </p:spPr>
      </p:pic>
    </p:spTree>
    <p:custDataLst>
      <p:tags r:id="rId1"/>
    </p:custDataLst>
    <p:extLst>
      <p:ext uri="{BB962C8B-B14F-4D97-AF65-F5344CB8AC3E}">
        <p14:creationId xmlns:p14="http://schemas.microsoft.com/office/powerpoint/2010/main" val="2711461057"/>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de-DE" sz="1200" b="1" i="0" strike="noStrike" cap="none" spc="0" baseline="0">
                <a:solidFill>
                  <a:srgbClr val="707074"/>
                </a:solidFill>
                <a:effectLst/>
                <a:latin typeface="Arial"/>
                <a:ea typeface="Arial"/>
                <a:cs typeface="Arial"/>
              </a:rPr>
              <a:t>NAME DES UNTERNEHMENS/VERANSTALTUNG/TITEL/LOGO EINFÜGEN</a:t>
            </a:r>
            <a:endParaRPr lang="en-US" sz="1200">
              <a:solidFill>
                <a:schemeClr val="accent4"/>
              </a:solidFill>
            </a:endParaRPr>
          </a:p>
        </p:txBody>
      </p:sp>
      <p:sp>
        <p:nvSpPr>
          <p:cNvPr id="13" name="Title 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088DF37-2814-2245-A805-7750FB51793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de-DE" sz="2600" b="1" i="0" strike="noStrike" cap="none" spc="0" baseline="0">
                <a:solidFill>
                  <a:srgbClr val="1F366A"/>
                </a:solidFill>
                <a:effectLst/>
                <a:latin typeface="Arial"/>
                <a:ea typeface="Arial"/>
                <a:cs typeface="Arial"/>
              </a:rPr>
              <a:t>Umgang mit Health Care Professionals und Amtsträgern</a:t>
            </a:r>
          </a:p>
        </p:txBody>
      </p:sp>
      <p:sp>
        <p:nvSpPr>
          <p:cNvPr id="14" name="TextBox 1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0261F053-B9D5-314B-BE60-80B591FBF6FF}"/>
              </a:ext>
            </a:extLst>
          </p:cNvPr>
          <p:cNvSpPr txBox="1"/>
          <p:nvPr/>
        </p:nvSpPr>
        <p:spPr>
          <a:xfrm>
            <a:off x="381001" y="1879252"/>
            <a:ext cx="7010399" cy="411480"/>
          </a:xfrm>
          <a:prstGeom prst="rect">
            <a:avLst/>
          </a:prstGeom>
          <a:noFill/>
        </p:spPr>
        <p:txBody>
          <a:bodyPr wrap="square" numCol="1" rtlCol="0">
            <a:spAutoFit/>
          </a:bodyPr>
          <a:lstStyle/>
          <a:p>
            <a:pPr>
              <a:spcAft>
                <a:spcPts val="500"/>
              </a:spcAft>
            </a:pPr>
            <a:r>
              <a:rPr lang="de-DE" sz="2100" b="1" i="0" strike="noStrike" cap="none" spc="0" baseline="0">
                <a:solidFill>
                  <a:srgbClr val="006D6F"/>
                </a:solidFill>
                <a:effectLst/>
                <a:latin typeface="Arial"/>
                <a:ea typeface="Arial"/>
                <a:cs typeface="Arial"/>
              </a:rPr>
              <a:t>Beispielszenarien</a:t>
            </a:r>
            <a:endParaRPr lang="en-US" sz="1800">
              <a:solidFill>
                <a:schemeClr val="bg1">
                  <a:lumMod val="10000"/>
                </a:schemeClr>
              </a:solidFill>
              <a:latin typeface="Arial" panose="020B0604020202020204" pitchFamily="34" charset="0"/>
              <a:cs typeface="Arial" panose="020B0604020202020204" pitchFamily="34" charset="0"/>
            </a:endParaRPr>
          </a:p>
        </p:txBody>
      </p:sp>
      <p:graphicFrame>
        <p:nvGraphicFramePr>
          <p:cNvPr id="6" name="Table 5">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5A2FD420-917C-B549-8A6A-7B2324F616C7}"/>
              </a:ext>
            </a:extLst>
          </p:cNvPr>
          <p:cNvGraphicFramePr>
            <a:graphicFrameLocks noGrp="1"/>
          </p:cNvGraphicFramePr>
          <p:nvPr>
            <p:extLst>
              <p:ext uri="{D42A27DB-BD31-4B8C-83A1-F6EECF244321}">
                <p14:modId xmlns:p14="http://schemas.microsoft.com/office/powerpoint/2010/main" val="1203432275"/>
              </p:ext>
            </p:extLst>
          </p:nvPr>
        </p:nvGraphicFramePr>
        <p:xfrm>
          <a:off x="457200" y="2403660"/>
          <a:ext cx="8382000" cy="2558976"/>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3387197682"/>
                    </a:ext>
                  </a:extLst>
                </a:gridCol>
                <a:gridCol w="5334000">
                  <a:extLst>
                    <a:ext uri="{9D8B030D-6E8A-4147-A177-3AD203B41FA5}">
                      <a16:col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3346849977"/>
                    </a:ext>
                  </a:extLst>
                </a:gridCol>
              </a:tblGrid>
              <a:tr h="245409">
                <a:tc>
                  <a:txBody>
                    <a:bodyPr/>
                    <a:lstStyle/>
                    <a:p>
                      <a:r>
                        <a:rPr lang="de-DE" sz="1300" b="1" i="0" strike="noStrike" cap="none" spc="0" baseline="0" dirty="0">
                          <a:solidFill>
                            <a:srgbClr val="F3F3F3"/>
                          </a:solidFill>
                          <a:effectLst/>
                          <a:latin typeface="Arial"/>
                          <a:ea typeface="Arial"/>
                          <a:cs typeface="Arial"/>
                        </a:rPr>
                        <a:t>AKTION</a:t>
                      </a:r>
                    </a:p>
                  </a:txBody>
                  <a:tcPr marL="60512" marR="60512" marT="30256" marB="30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r>
                        <a:rPr lang="de-DE" sz="1300" b="1" i="0" strike="noStrike" cap="none" spc="0" baseline="0">
                          <a:solidFill>
                            <a:srgbClr val="F3F3F3"/>
                          </a:solidFill>
                          <a:effectLst/>
                          <a:latin typeface="Arial"/>
                          <a:ea typeface="Arial"/>
                          <a:cs typeface="Arial"/>
                        </a:rPr>
                        <a:t>REAKTION</a:t>
                      </a:r>
                    </a:p>
                  </a:txBody>
                  <a:tcPr marL="60512" marR="60512" marT="30256" marB="30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3146779138"/>
                  </a:ext>
                </a:extLst>
              </a:tr>
              <a:tr h="245409">
                <a:tc>
                  <a:txBody>
                    <a:bodyPr/>
                    <a:lstStyle/>
                    <a:p>
                      <a:pPr marL="0" marR="0" lvl="0" indent="0" algn="l" defTabSz="605150" rtl="0" eaLnBrk="1" fontAlgn="auto" latinLnBrk="0" hangingPunct="1">
                        <a:lnSpc>
                          <a:spcPct val="100000"/>
                        </a:lnSpc>
                        <a:spcBef>
                          <a:spcPct val="0"/>
                        </a:spcBef>
                        <a:spcAft>
                          <a:spcPct val="0"/>
                        </a:spcAft>
                        <a:buClrTx/>
                        <a:buSzTx/>
                        <a:buFontTx/>
                        <a:buNone/>
                        <a:defRPr/>
                      </a:pPr>
                      <a:r>
                        <a:rPr lang="de-DE" sz="1300" b="0" i="0" strike="noStrike" cap="none" spc="0" baseline="0" dirty="0">
                          <a:solidFill>
                            <a:srgbClr val="181818"/>
                          </a:solidFill>
                          <a:effectLst/>
                          <a:latin typeface="Arial"/>
                          <a:ea typeface="Arial"/>
                          <a:cs typeface="Arial"/>
                        </a:rPr>
                        <a:t>Sie sponsern einer medizinischen Fachkraft ein Produkttraining in einer Stadt außerhalb ihrer Region, weil sie dort nach dem Training Urlaub machen möchte.</a:t>
                      </a:r>
                      <a:endParaRPr lang="en-US" sz="1300" dirty="0"/>
                    </a:p>
                  </a:txBody>
                  <a:tcPr marL="60512" marR="60512" marT="30256" marB="30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605150" rtl="0" eaLnBrk="1" fontAlgn="auto" latinLnBrk="0" hangingPunct="1">
                        <a:lnSpc>
                          <a:spcPct val="100000"/>
                        </a:lnSpc>
                        <a:spcBef>
                          <a:spcPct val="0"/>
                        </a:spcBef>
                        <a:spcAft>
                          <a:spcPct val="0"/>
                        </a:spcAft>
                        <a:buClrTx/>
                        <a:buSzTx/>
                        <a:buFontTx/>
                        <a:buNone/>
                        <a:defRPr/>
                      </a:pPr>
                      <a:r>
                        <a:rPr lang="de-DE" sz="1300" b="1" i="0" strike="noStrike" cap="none" spc="0" baseline="0">
                          <a:solidFill>
                            <a:srgbClr val="181818"/>
                          </a:solidFill>
                          <a:effectLst/>
                          <a:latin typeface="Arial"/>
                          <a:ea typeface="Arial"/>
                          <a:cs typeface="Arial"/>
                        </a:rPr>
                        <a:t>Dies ist </a:t>
                      </a:r>
                      <a:r>
                        <a:rPr lang="de-DE" sz="1300" b="1" i="0" u="sng" strike="noStrike" cap="none" spc="0" baseline="0">
                          <a:solidFill>
                            <a:srgbClr val="181818"/>
                          </a:solidFill>
                          <a:effectLst/>
                          <a:uFill>
                            <a:solidFill>
                              <a:srgbClr val="71B1A2"/>
                            </a:solidFill>
                          </a:uFill>
                          <a:latin typeface="Arial"/>
                          <a:ea typeface="Arial"/>
                          <a:cs typeface="Arial"/>
                        </a:rPr>
                        <a:t>unzulässig</a:t>
                      </a:r>
                      <a:r>
                        <a:rPr lang="de-DE" sz="1300" b="1" i="0" strike="noStrike" cap="none" spc="0" baseline="0">
                          <a:solidFill>
                            <a:srgbClr val="181818"/>
                          </a:solidFill>
                          <a:effectLst/>
                          <a:latin typeface="Arial"/>
                          <a:ea typeface="Arial"/>
                          <a:cs typeface="Arial"/>
                        </a:rPr>
                        <a:t>.</a:t>
                      </a:r>
                    </a:p>
                    <a:p>
                      <a:pPr marL="0" marR="0" lvl="0" indent="0" algn="l" defTabSz="605150" rtl="0" eaLnBrk="1" fontAlgn="auto" latinLnBrk="0" hangingPunct="1">
                        <a:lnSpc>
                          <a:spcPct val="100000"/>
                        </a:lnSpc>
                        <a:spcBef>
                          <a:spcPct val="0"/>
                        </a:spcBef>
                        <a:spcAft>
                          <a:spcPct val="0"/>
                        </a:spcAft>
                        <a:buClrTx/>
                        <a:buSzTx/>
                        <a:buFontTx/>
                        <a:buNone/>
                        <a:defRPr/>
                      </a:pPr>
                      <a:r>
                        <a:rPr lang="de-DE" sz="1300" b="0" i="0" strike="noStrike" cap="none" spc="0" baseline="0">
                          <a:solidFill>
                            <a:srgbClr val="181818"/>
                          </a:solidFill>
                          <a:effectLst/>
                          <a:latin typeface="Arial"/>
                          <a:ea typeface="Arial"/>
                          <a:cs typeface="Arial"/>
                        </a:rPr>
                        <a:t>Sie dürfen eine Fortbildungsveranstaltung nicht nutzen, um einer medizinischen Fachkraft eine Familienreise oder einen Urlaub zu ermöglichen. Sie können ihn nicht entsenden, weil er eine Stadt oder ein Land besuchen möchte, selbst wenn er für die privaten Tage sein Hotelzimmer selbst bezahlt. Sie dürfen eine medizinische Fachkraft nur dann sponsern, wenn ein legitimer Bildungsbedarf für die Teilnahme vorliegt.</a:t>
                      </a:r>
                      <a:endParaRPr lang="en-US" sz="1300"/>
                    </a:p>
                  </a:txBody>
                  <a:tcPr marL="60512" marR="60512" marT="30256" marB="30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478480847"/>
                  </a:ext>
                </a:extLst>
              </a:tr>
              <a:tr h="245409">
                <a:tc>
                  <a:txBody>
                    <a:bodyPr/>
                    <a:lstStyle/>
                    <a:p>
                      <a:pPr marL="0" marR="0" lvl="0" indent="0" algn="l" defTabSz="605150" rtl="0" eaLnBrk="1" fontAlgn="auto" latinLnBrk="0" hangingPunct="1">
                        <a:lnSpc>
                          <a:spcPct val="100000"/>
                        </a:lnSpc>
                        <a:spcBef>
                          <a:spcPct val="0"/>
                        </a:spcBef>
                        <a:spcAft>
                          <a:spcPct val="0"/>
                        </a:spcAft>
                        <a:buClrTx/>
                        <a:buSzTx/>
                        <a:buFontTx/>
                        <a:buNone/>
                        <a:defRPr/>
                      </a:pPr>
                      <a:r>
                        <a:rPr lang="de-DE" sz="1300" b="0" i="0" strike="noStrike" cap="none" spc="0" baseline="0">
                          <a:solidFill>
                            <a:srgbClr val="181818"/>
                          </a:solidFill>
                          <a:effectLst/>
                          <a:latin typeface="Arial"/>
                          <a:ea typeface="Arial"/>
                          <a:cs typeface="Arial"/>
                        </a:rPr>
                        <a:t>Sie vergeben ein Bildungsstipendium an einen einzelnen HCP, der Leiter einer medizinischen Vereinigung ist.</a:t>
                      </a:r>
                      <a:endParaRPr lang="en-US" sz="1300"/>
                    </a:p>
                  </a:txBody>
                  <a:tcPr marL="60512" marR="60512" marT="30256" marB="30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605150" rtl="0" eaLnBrk="1" fontAlgn="auto" latinLnBrk="0" hangingPunct="1">
                        <a:lnSpc>
                          <a:spcPct val="100000"/>
                        </a:lnSpc>
                        <a:spcBef>
                          <a:spcPct val="0"/>
                        </a:spcBef>
                        <a:spcAft>
                          <a:spcPct val="0"/>
                        </a:spcAft>
                        <a:buClrTx/>
                        <a:buSzTx/>
                        <a:buFontTx/>
                        <a:buNone/>
                        <a:defRPr/>
                      </a:pPr>
                      <a:r>
                        <a:rPr lang="de-DE" sz="1300" b="1" i="0" strike="noStrike" cap="none" spc="0" baseline="0" dirty="0">
                          <a:solidFill>
                            <a:srgbClr val="181818"/>
                          </a:solidFill>
                          <a:effectLst/>
                          <a:latin typeface="Arial"/>
                          <a:ea typeface="Arial"/>
                          <a:cs typeface="Arial"/>
                        </a:rPr>
                        <a:t>Dies ist </a:t>
                      </a:r>
                      <a:r>
                        <a:rPr lang="de-DE" sz="1300" b="1" i="0" u="sng" strike="noStrike" cap="none" spc="0" baseline="0" dirty="0">
                          <a:solidFill>
                            <a:srgbClr val="181818"/>
                          </a:solidFill>
                          <a:effectLst/>
                          <a:uFill>
                            <a:solidFill>
                              <a:srgbClr val="71B1A2"/>
                            </a:solidFill>
                          </a:uFill>
                          <a:latin typeface="Arial"/>
                          <a:ea typeface="Arial"/>
                          <a:cs typeface="Arial"/>
                        </a:rPr>
                        <a:t>unzulässig</a:t>
                      </a:r>
                      <a:r>
                        <a:rPr lang="de-DE" sz="1300" b="1" i="0" strike="noStrike" cap="none" spc="0" baseline="0" dirty="0">
                          <a:solidFill>
                            <a:srgbClr val="181818"/>
                          </a:solidFill>
                          <a:effectLst/>
                          <a:latin typeface="Arial"/>
                          <a:ea typeface="Arial"/>
                          <a:cs typeface="Arial"/>
                        </a:rPr>
                        <a:t>.</a:t>
                      </a:r>
                    </a:p>
                    <a:p>
                      <a:pPr marL="0" marR="0" lvl="0" indent="0" algn="l" defTabSz="605150" rtl="0" eaLnBrk="1" fontAlgn="auto" latinLnBrk="0" hangingPunct="1">
                        <a:lnSpc>
                          <a:spcPct val="100000"/>
                        </a:lnSpc>
                        <a:spcBef>
                          <a:spcPct val="0"/>
                        </a:spcBef>
                        <a:spcAft>
                          <a:spcPct val="0"/>
                        </a:spcAft>
                        <a:buClrTx/>
                        <a:buSzTx/>
                        <a:buFontTx/>
                        <a:buNone/>
                        <a:defRPr/>
                      </a:pPr>
                      <a:r>
                        <a:rPr lang="de-DE" sz="1300" b="0" i="0" strike="noStrike" cap="none" spc="0" baseline="0" dirty="0">
                          <a:solidFill>
                            <a:srgbClr val="181818"/>
                          </a:solidFill>
                          <a:effectLst/>
                          <a:latin typeface="Arial"/>
                          <a:ea typeface="Arial"/>
                          <a:cs typeface="Arial"/>
                        </a:rPr>
                        <a:t>Sie dürfen keine Zuwendung oder Spende an eine einzelne medizinische Fachkraft oder einen Amtsträger vergeben.</a:t>
                      </a:r>
                      <a:endParaRPr lang="en-US" sz="1300" dirty="0"/>
                    </a:p>
                  </a:txBody>
                  <a:tcPr marL="60512" marR="60512" marT="30256" marB="30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454305361"/>
                  </a:ext>
                </a:extLst>
              </a:tr>
            </a:tbl>
          </a:graphicData>
        </a:graphic>
      </p:graphicFrame>
      <p:pic>
        <p:nvPicPr>
          <p:cNvPr id="7" name="Picture 6">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9D29D1B-9662-9845-B1BE-4FCAAE0337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0880" y="203596"/>
            <a:ext cx="544167" cy="544167"/>
          </a:xfrm>
          <a:prstGeom prst="rect">
            <a:avLst/>
          </a:prstGeom>
        </p:spPr>
      </p:pic>
    </p:spTree>
    <p:custDataLst>
      <p:tags r:id="rId1"/>
    </p:custDataLst>
    <p:extLst>
      <p:ext uri="{BB962C8B-B14F-4D97-AF65-F5344CB8AC3E}">
        <p14:creationId xmlns:p14="http://schemas.microsoft.com/office/powerpoint/2010/main" val="3112608649"/>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21.10.31"/>
  <p:tag name="AS_TITLE" val="Aspose.Slides for Java"/>
  <p:tag name="AS_VERSION" val="21.10"/>
  <p:tag name="ARTICULATE_SLIDE_COUNT" val="11"/>
  <p:tag name="ARTICULATE_DESIGN_ID_OFFICE THEME" val="tzBdnmd4"/>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Custom 5">
      <a:dk1>
        <a:srgbClr val="7D7D7D"/>
      </a:dk1>
      <a:lt1>
        <a:srgbClr val="F3F3F3"/>
      </a:lt1>
      <a:dk2>
        <a:srgbClr val="7D7D7D"/>
      </a:dk2>
      <a:lt2>
        <a:srgbClr val="F3F3F3"/>
      </a:lt2>
      <a:accent1>
        <a:srgbClr val="1F366A"/>
      </a:accent1>
      <a:accent2>
        <a:srgbClr val="006D6F"/>
      </a:accent2>
      <a:accent3>
        <a:srgbClr val="71B1A2"/>
      </a:accent3>
      <a:accent4>
        <a:srgbClr val="707074"/>
      </a:accent4>
      <a:accent5>
        <a:srgbClr val="E6E6E8"/>
      </a:accent5>
      <a:accent6>
        <a:srgbClr val="D2E3DE"/>
      </a:accent6>
      <a:hlink>
        <a:srgbClr val="006D6E"/>
      </a:hlink>
      <a:folHlink>
        <a:srgbClr val="71B1A1"/>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dvaMed PowerPoint Template - Widescreen 16.9 - Template - WB" id="{ABA75B98-E919-468E-B4D6-2BCC608BD875}" vid="{E06B004C-1CC5-4A03-8025-0FE48077961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Calibri" panose="020F050202020403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Notes0 xmlns="f421dfa5-c9ed-4430-a1d6-a910a98df361"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DF79495D95BE44091C8E28A124A2B08" ma:contentTypeVersion="13" ma:contentTypeDescription="Create a new document." ma:contentTypeScope="" ma:versionID="92245dd4470408e7ecadf54b26df66e3">
  <xsd:schema xmlns:xsd="http://www.w3.org/2001/XMLSchema" xmlns:xs="http://www.w3.org/2001/XMLSchema" xmlns:p="http://schemas.microsoft.com/office/2006/metadata/properties" xmlns:ns2="f421dfa5-c9ed-4430-a1d6-a910a98df361" xmlns:ns3="09154ae6-5136-43c5-a3bd-19530b09e54b" targetNamespace="http://schemas.microsoft.com/office/2006/metadata/properties" ma:root="true" ma:fieldsID="e8b6b8ca14ac94ac31dccc84d89ecc3a" ns2:_="" ns3:_="">
    <xsd:import namespace="f421dfa5-c9ed-4430-a1d6-a910a98df361"/>
    <xsd:import namespace="09154ae6-5136-43c5-a3bd-19530b09e54b"/>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EventHashCode" minOccurs="0"/>
                <xsd:element ref="ns2:MediaServiceGenerationTime" minOccurs="0"/>
                <xsd:element ref="ns2:MediaServiceAutoKeyPoints" minOccurs="0"/>
                <xsd:element ref="ns2:MediaServiceKeyPoints" minOccurs="0"/>
                <xsd:element ref="ns2:Notes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21dfa5-c9ed-4430-a1d6-a910a98df361"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Notes0" ma:index="20" nillable="true" ma:displayName="Notes" ma:format="Dropdown" ma:internalName="Notes0">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9154ae6-5136-43c5-a3bd-19530b09e54b" elementFormDefault="qualified">
    <xsd:import namespace="http://schemas.microsoft.com/office/2006/documentManagement/types"/>
    <xsd:import namespace="http://schemas.microsoft.com/office/infopath/2007/PartnerControls"/>
    <xsd:element name="SharedWithUsers" ma:index="1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E3F62EF-0325-4C2B-8349-6A552D264902}">
  <ds:schemaRefs>
    <ds:schemaRef ds:uri="http://www.w3.org/XML/1998/namespace"/>
    <ds:schemaRef ds:uri="http://purl.org/dc/dcmitype/"/>
    <ds:schemaRef ds:uri="http://purl.org/dc/elements/1.1/"/>
    <ds:schemaRef ds:uri="http://schemas.microsoft.com/office/2006/documentManagement/types"/>
    <ds:schemaRef ds:uri="http://purl.org/dc/terms/"/>
    <ds:schemaRef ds:uri="http://schemas.microsoft.com/office/2006/metadata/properties"/>
    <ds:schemaRef ds:uri="http://schemas.microsoft.com/office/infopath/2007/PartnerControls"/>
    <ds:schemaRef ds:uri="http://schemas.openxmlformats.org/package/2006/metadata/core-properties"/>
    <ds:schemaRef ds:uri="4f0abc5f-2d1c-41e8-8a4d-484e88cee840"/>
    <ds:schemaRef ds:uri="43b224e3-a9e4-4124-a1be-9077015b3d57"/>
    <ds:schemaRef ds:uri="f421dfa5-c9ed-4430-a1d6-a910a98df361"/>
  </ds:schemaRefs>
</ds:datastoreItem>
</file>

<file path=customXml/itemProps2.xml><?xml version="1.0" encoding="utf-8"?>
<ds:datastoreItem xmlns:ds="http://schemas.openxmlformats.org/officeDocument/2006/customXml" ds:itemID="{8078D19C-7C7E-4C5B-B586-2AAC3323925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421dfa5-c9ed-4430-a1d6-a910a98df361"/>
    <ds:schemaRef ds:uri="09154ae6-5136-43c5-a3bd-19530b09e54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1F4521A-453F-478C-AED4-B69861D3DE3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AdvaMed PowerPoint Template - Widescreen 16.9 - Template - WB</Template>
  <TotalTime>0</TotalTime>
  <Words>847</Words>
  <Application>Microsoft Office PowerPoint</Application>
  <PresentationFormat>On-screen Show (16:9)</PresentationFormat>
  <Paragraphs>90</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Lato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Gumpert, Ethan</dc:creator>
  <cp:lastModifiedBy>Dušan Sekulović</cp:lastModifiedBy>
  <cp:revision>119</cp:revision>
  <dcterms:created xsi:type="dcterms:W3CDTF">2019-12-09T14:45:42Z</dcterms:created>
  <dcterms:modified xsi:type="dcterms:W3CDTF">2022-04-07T12:29:51Z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0x0101000DF79495D95BE44091C8E28A124A2B08</vt:lpwstr>
  </property>
  <property fmtid="{D5CDD505-2E9C-101B-9397-08002B2CF9AE}" pid="3" name="ArticulateGUID">
    <vt:lpwstr>D05374EF-143E-43FF-9346-B77DF23D760B</vt:lpwstr>
  </property>
  <property fmtid="{D5CDD505-2E9C-101B-9397-08002B2CF9AE}" pid="4" name="ArticulatePath">
    <vt:lpwstr>Interactions with HCPs and GOs Training Slides_de-DE</vt:lpwstr>
  </property>
</Properties>
</file>